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81" r:id="rId2"/>
  </p:sldMasterIdLst>
  <p:notesMasterIdLst>
    <p:notesMasterId r:id="rId9"/>
  </p:notesMasterIdLst>
  <p:handoutMasterIdLst>
    <p:handoutMasterId r:id="rId10"/>
  </p:handoutMasterIdLst>
  <p:sldIdLst>
    <p:sldId id="301" r:id="rId3"/>
    <p:sldId id="304" r:id="rId4"/>
    <p:sldId id="303" r:id="rId5"/>
    <p:sldId id="299" r:id="rId6"/>
    <p:sldId id="297" r:id="rId7"/>
    <p:sldId id="300" r:id="rId8"/>
  </p:sldIdLst>
  <p:sldSz cx="9906000" cy="6858000" type="A4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A5A5"/>
    <a:srgbClr val="FFE5E5"/>
    <a:srgbClr val="EAEAEA"/>
    <a:srgbClr val="DDDDDD"/>
    <a:srgbClr val="C0C0C0"/>
    <a:srgbClr val="CCFFCC"/>
    <a:srgbClr val="66FF99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53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-474" y="-96"/>
      </p:cViewPr>
      <p:guideLst>
        <p:guide orient="horz" pos="2312"/>
        <p:guide orient="horz" pos="2047"/>
        <p:guide orient="horz" pos="147"/>
        <p:guide orient="horz" pos="4219"/>
        <p:guide pos="3305"/>
        <p:guide pos="120"/>
        <p:guide pos="2969"/>
        <p:guide pos="2726"/>
        <p:guide pos="274"/>
        <p:guide pos="61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5014" cy="52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85" tIns="45144" rIns="90285" bIns="45144" numCol="1" anchor="t" anchorCtr="0" compatLnSpc="1">
            <a:prstTxWarp prst="textNoShape">
              <a:avLst/>
            </a:prstTxWarp>
          </a:bodyPr>
          <a:lstStyle>
            <a:lvl1pPr defTabSz="901749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741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1602" y="0"/>
            <a:ext cx="2861167" cy="52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85" tIns="45144" rIns="90285" bIns="45144" numCol="1" anchor="t" anchorCtr="0" compatLnSpc="1">
            <a:prstTxWarp prst="textNoShape">
              <a:avLst/>
            </a:prstTxWarp>
          </a:bodyPr>
          <a:lstStyle>
            <a:lvl1pPr algn="r" defTabSz="901749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741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3076"/>
            <a:ext cx="2935014" cy="52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85" tIns="45144" rIns="90285" bIns="45144" numCol="1" anchor="b" anchorCtr="0" compatLnSpc="1">
            <a:prstTxWarp prst="textNoShape">
              <a:avLst/>
            </a:prstTxWarp>
          </a:bodyPr>
          <a:lstStyle>
            <a:lvl1pPr defTabSz="901749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741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1602" y="9373076"/>
            <a:ext cx="2861167" cy="52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285" tIns="45144" rIns="90285" bIns="45144" numCol="1" anchor="b" anchorCtr="0" compatLnSpc="1">
            <a:prstTxWarp prst="textNoShape">
              <a:avLst/>
            </a:prstTxWarp>
          </a:bodyPr>
          <a:lstStyle>
            <a:lvl1pPr algn="r" defTabSz="901749">
              <a:defRPr sz="1200" smtClean="0"/>
            </a:lvl1pPr>
          </a:lstStyle>
          <a:p>
            <a:pPr>
              <a:defRPr/>
            </a:pPr>
            <a:fld id="{31742275-656B-4661-BA0A-EF9A302D945D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082292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302" cy="49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>
            <a:lvl1pPr defTabSz="914338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891" y="0"/>
            <a:ext cx="2919302" cy="49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>
            <a:lvl1pPr algn="r" defTabSz="914338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0" y="741363"/>
            <a:ext cx="5340350" cy="36988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478" y="4686538"/>
            <a:ext cx="5390810" cy="443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5" rIns="91410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1502"/>
            <a:ext cx="2919302" cy="49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5" rIns="91410" bIns="45705" numCol="1" anchor="b" anchorCtr="0" compatLnSpc="1">
            <a:prstTxWarp prst="textNoShape">
              <a:avLst/>
            </a:prstTxWarp>
          </a:bodyPr>
          <a:lstStyle>
            <a:lvl1pPr defTabSz="914338">
              <a:defRPr sz="1200" smtClean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891" y="9371502"/>
            <a:ext cx="2919302" cy="493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10" tIns="45705" rIns="91410" bIns="45705" numCol="1" anchor="b" anchorCtr="0" compatLnSpc="1">
            <a:prstTxWarp prst="textNoShape">
              <a:avLst/>
            </a:prstTxWarp>
          </a:bodyPr>
          <a:lstStyle>
            <a:lvl1pPr algn="r" defTabSz="914338">
              <a:defRPr sz="1200" smtClean="0"/>
            </a:lvl1pPr>
          </a:lstStyle>
          <a:p>
            <a:pPr>
              <a:defRPr/>
            </a:pPr>
            <a:fld id="{AD5C2DFF-8BA9-4305-8B7F-3EC8A547AC0E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40945634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85800"/>
            <a:ext cx="9759950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15372" name="Rectangle 12"/>
          <p:cNvSpPr>
            <a:spLocks noGrp="1" noChangeArrowheads="1"/>
          </p:cNvSpPr>
          <p:nvPr>
            <p:ph type="ctrTitle"/>
          </p:nvPr>
        </p:nvSpPr>
        <p:spPr bwMode="auto">
          <a:xfrm>
            <a:off x="1073150" y="76200"/>
            <a:ext cx="84201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85900" y="3886200"/>
            <a:ext cx="6934200" cy="1752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073150" y="6248400"/>
            <a:ext cx="2063750" cy="4572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714750" y="6248400"/>
            <a:ext cx="3136900" cy="4572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7429500" y="6248400"/>
            <a:ext cx="2063750" cy="4572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 smtClean="0">
                <a:solidFill>
                  <a:schemeClr val="bg2"/>
                </a:solidFill>
                <a:latin typeface="+mn-lt"/>
              </a:defRPr>
            </a:lvl1pPr>
          </a:lstStyle>
          <a:p>
            <a:pPr>
              <a:defRPr/>
            </a:pPr>
            <a:fld id="{241F67B3-F1F0-4E1D-9DEE-CC1F9B1A9BAE}" type="slidenum">
              <a:rPr lang="en-US" altLang="ja-JP"/>
              <a:pPr>
                <a:defRPr/>
              </a:pPr>
              <a:t>&lt;#&gt;</a:t>
            </a:fld>
            <a:endParaRPr lang="en-US" altLang="ja-JP"/>
          </a:p>
        </p:txBody>
      </p:sp>
    </p:spTree>
    <p:extLst>
      <p:ext uri="{BB962C8B-B14F-4D97-AF65-F5344CB8AC3E}">
        <p14:creationId xmlns="" xmlns:p14="http://schemas.microsoft.com/office/powerpoint/2010/main" val="135085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36664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1828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685800"/>
            <a:ext cx="9759950" cy="1052513"/>
            <a:chOff x="0" y="1536"/>
            <a:chExt cx="5675" cy="663"/>
          </a:xfrm>
        </p:grpSpPr>
        <p:grpSp>
          <p:nvGrpSpPr>
            <p:cNvPr id="1536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536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6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36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536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6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36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000000"/>
                </a:solidFill>
              </a:endParaRPr>
            </a:p>
          </p:txBody>
        </p:sp>
        <p:sp>
          <p:nvSpPr>
            <p:cNvPr id="1537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000000"/>
                </a:solidFill>
              </a:endParaRPr>
            </a:p>
          </p:txBody>
        </p:sp>
        <p:sp>
          <p:nvSpPr>
            <p:cNvPr id="1537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5372" name="Rectangle 12"/>
          <p:cNvSpPr>
            <a:spLocks noGrp="1" noChangeArrowheads="1"/>
          </p:cNvSpPr>
          <p:nvPr>
            <p:ph type="ctrTitle"/>
          </p:nvPr>
        </p:nvSpPr>
        <p:spPr bwMode="auto">
          <a:xfrm>
            <a:off x="1073150" y="76200"/>
            <a:ext cx="84201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485900" y="3886200"/>
            <a:ext cx="6934200" cy="1752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  <p:sp>
        <p:nvSpPr>
          <p:cNvPr id="1537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3150" y="6248400"/>
            <a:ext cx="2063750" cy="457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altLang="ja-JP">
              <a:solidFill>
                <a:srgbClr val="1C1C1C"/>
              </a:solidFill>
            </a:endParaRPr>
          </a:p>
        </p:txBody>
      </p:sp>
      <p:sp>
        <p:nvSpPr>
          <p:cNvPr id="1537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14750" y="6248400"/>
            <a:ext cx="3136900" cy="457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chemeClr val="bg2"/>
                </a:solidFill>
                <a:latin typeface="+mn-lt"/>
              </a:defRPr>
            </a:lvl1pPr>
          </a:lstStyle>
          <a:p>
            <a:endParaRPr lang="en-US" altLang="ja-JP">
              <a:solidFill>
                <a:srgbClr val="1C1C1C"/>
              </a:solidFill>
            </a:endParaRPr>
          </a:p>
        </p:txBody>
      </p:sp>
      <p:sp>
        <p:nvSpPr>
          <p:cNvPr id="1537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29500" y="6248400"/>
            <a:ext cx="2063750" cy="457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solidFill>
                  <a:schemeClr val="bg2"/>
                </a:solidFill>
                <a:latin typeface="+mn-lt"/>
              </a:defRPr>
            </a:lvl1pPr>
          </a:lstStyle>
          <a:p>
            <a:fld id="{A619DE7D-6313-4B6C-B02A-BC4C0889A122}" type="slidenum">
              <a:rPr lang="en-US" altLang="ja-JP">
                <a:solidFill>
                  <a:srgbClr val="1C1C1C"/>
                </a:solidFill>
              </a:rPr>
              <a:pPr/>
              <a:t>&lt;#&gt;</a:t>
            </a:fld>
            <a:endParaRPr lang="en-US" altLang="ja-JP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45465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784271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3717537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54931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51038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4908686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608658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1482593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57399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42666929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3812888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847307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1780560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071453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31223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054599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30965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436649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2098637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78"/>
          <p:cNvSpPr txBox="1">
            <a:spLocks noChangeArrowheads="1"/>
          </p:cNvSpPr>
          <p:nvPr/>
        </p:nvSpPr>
        <p:spPr bwMode="auto">
          <a:xfrm>
            <a:off x="890588" y="-55563"/>
            <a:ext cx="184150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/>
            <a:endParaRPr lang="ja-JP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4" name="Text Box 78"/>
          <p:cNvSpPr txBox="1">
            <a:spLocks noChangeArrowheads="1"/>
          </p:cNvSpPr>
          <p:nvPr/>
        </p:nvSpPr>
        <p:spPr bwMode="auto">
          <a:xfrm>
            <a:off x="890588" y="-55563"/>
            <a:ext cx="184150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ja-JP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5014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ＭＳ Ｐゴシック" pitchFamily="50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1251204"/>
            <a:ext cx="8925569" cy="498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129"/>
          <p:cNvSpPr txBox="1">
            <a:spLocks noChangeArrowheads="1"/>
          </p:cNvSpPr>
          <p:nvPr/>
        </p:nvSpPr>
        <p:spPr bwMode="auto">
          <a:xfrm>
            <a:off x="992560" y="476672"/>
            <a:ext cx="81369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1600" b="1" dirty="0" smtClean="0"/>
              <a:t>印刷上の注意（ＰｏｗｅｒＰｏｉｎｔ</a:t>
            </a:r>
            <a:r>
              <a:rPr lang="en-US" altLang="ja-JP" sz="1600" b="1" dirty="0"/>
              <a:t>2010 </a:t>
            </a:r>
            <a:r>
              <a:rPr lang="ja-JP" altLang="en-US" sz="1600" b="1" dirty="0" smtClean="0"/>
              <a:t>）</a:t>
            </a:r>
            <a:endParaRPr lang="ja-JP" altLang="en-US" sz="1600" b="1" dirty="0"/>
          </a:p>
        </p:txBody>
      </p:sp>
      <p:sp>
        <p:nvSpPr>
          <p:cNvPr id="10" name="角丸四角形 9"/>
          <p:cNvSpPr/>
          <p:nvPr/>
        </p:nvSpPr>
        <p:spPr bwMode="auto">
          <a:xfrm>
            <a:off x="433859" y="3364002"/>
            <a:ext cx="1261591" cy="38062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11" name="角丸四角形 10"/>
          <p:cNvSpPr/>
          <p:nvPr/>
        </p:nvSpPr>
        <p:spPr bwMode="auto">
          <a:xfrm>
            <a:off x="414860" y="1340768"/>
            <a:ext cx="642416" cy="38062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88504" y="874861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rgbClr val="FF0000"/>
                </a:solidFill>
              </a:rPr>
              <a:t>①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88951" y="293091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rgbClr val="FF0000"/>
                </a:solidFill>
              </a:rPr>
              <a:t>②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2" name="Text Box 4129"/>
          <p:cNvSpPr txBox="1">
            <a:spLocks noChangeArrowheads="1"/>
          </p:cNvSpPr>
          <p:nvPr/>
        </p:nvSpPr>
        <p:spPr bwMode="auto">
          <a:xfrm>
            <a:off x="992560" y="847745"/>
            <a:ext cx="813690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1200" b="1" dirty="0"/>
              <a:t>　</a:t>
            </a:r>
            <a:r>
              <a:rPr lang="ja-JP" altLang="en-US" sz="1200" b="1" dirty="0" smtClean="0"/>
              <a:t>　　★プリンタの用紙種類では</a:t>
            </a:r>
            <a:r>
              <a:rPr lang="ja-JP" altLang="en-US" sz="1200" b="1" dirty="0" smtClean="0">
                <a:solidFill>
                  <a:srgbClr val="0000FF"/>
                </a:solidFill>
              </a:rPr>
              <a:t>ＯＨＰフィルムを選択</a:t>
            </a:r>
            <a:r>
              <a:rPr lang="ja-JP" altLang="en-US" sz="1200" b="1" dirty="0" smtClean="0"/>
              <a:t>し、給紙方法は</a:t>
            </a:r>
            <a:r>
              <a:rPr lang="ja-JP" altLang="en-US" sz="1200" b="1" dirty="0" smtClean="0">
                <a:solidFill>
                  <a:srgbClr val="0000FF"/>
                </a:solidFill>
              </a:rPr>
              <a:t>手差しで１枚づつ挿入</a:t>
            </a:r>
            <a:r>
              <a:rPr lang="ja-JP" altLang="en-US" sz="1200" b="1" dirty="0" smtClean="0"/>
              <a:t>して印刷をお願いします。</a:t>
            </a:r>
            <a:endParaRPr lang="ja-JP" altLang="en-US" sz="12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737" y="3329284"/>
            <a:ext cx="2164687" cy="227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角丸四角形 8"/>
          <p:cNvSpPr/>
          <p:nvPr/>
        </p:nvSpPr>
        <p:spPr bwMode="auto">
          <a:xfrm>
            <a:off x="1795819" y="3539102"/>
            <a:ext cx="2203673" cy="2591138"/>
          </a:xfrm>
          <a:prstGeom prst="roundRect">
            <a:avLst>
              <a:gd name="adj" fmla="val 4931"/>
            </a:avLst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537615" y="3097092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rgbClr val="FF0000"/>
                </a:solidFill>
              </a:rPr>
              <a:t>③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5" name="角丸四角形 14"/>
          <p:cNvSpPr/>
          <p:nvPr/>
        </p:nvSpPr>
        <p:spPr bwMode="auto">
          <a:xfrm>
            <a:off x="1837034" y="4581128"/>
            <a:ext cx="2106893" cy="443857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4407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561010"/>
            <a:ext cx="8925569" cy="498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4129"/>
          <p:cNvSpPr txBox="1">
            <a:spLocks noChangeArrowheads="1"/>
          </p:cNvSpPr>
          <p:nvPr/>
        </p:nvSpPr>
        <p:spPr bwMode="auto">
          <a:xfrm>
            <a:off x="1226857" y="215450"/>
            <a:ext cx="360256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1400" b="1" dirty="0" smtClean="0">
                <a:solidFill>
                  <a:srgbClr val="0000FF"/>
                </a:solidFill>
              </a:rPr>
              <a:t>用紙に合わせて拡大／縮小のチェックを外す</a:t>
            </a:r>
            <a:endParaRPr lang="ja-JP" altLang="en-US" sz="1400" b="1" dirty="0">
              <a:solidFill>
                <a:srgbClr val="0000FF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790" y="3365320"/>
            <a:ext cx="2994395" cy="284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角丸四角形 15"/>
          <p:cNvSpPr/>
          <p:nvPr/>
        </p:nvSpPr>
        <p:spPr bwMode="auto">
          <a:xfrm>
            <a:off x="1717154" y="5625705"/>
            <a:ext cx="3234134" cy="288032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229891" y="5553786"/>
            <a:ext cx="59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>
                <a:solidFill>
                  <a:srgbClr val="FF0000"/>
                </a:solidFill>
              </a:rPr>
              <a:t>④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6048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129"/>
          <p:cNvSpPr txBox="1">
            <a:spLocks noChangeArrowheads="1"/>
          </p:cNvSpPr>
          <p:nvPr/>
        </p:nvSpPr>
        <p:spPr bwMode="auto">
          <a:xfrm>
            <a:off x="1280592" y="744959"/>
            <a:ext cx="64807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1400" b="1" dirty="0" smtClean="0"/>
              <a:t>印刷の調整　　　　</a:t>
            </a:r>
            <a:r>
              <a:rPr lang="ja-JP" altLang="ja-JP" sz="1400" b="1" dirty="0" smtClean="0">
                <a:solidFill>
                  <a:srgbClr val="0000FF"/>
                </a:solidFill>
              </a:rPr>
              <a:t>示名</a:t>
            </a:r>
            <a:r>
              <a:rPr lang="ja-JP" altLang="ja-JP" sz="1400" b="1" dirty="0">
                <a:solidFill>
                  <a:srgbClr val="0000FF"/>
                </a:solidFill>
              </a:rPr>
              <a:t>条全体を選択し、ＣＴＲＬ＋方向キーで調整</a:t>
            </a:r>
            <a:r>
              <a:rPr lang="ja-JP" altLang="ja-JP" sz="1400" b="1" dirty="0" smtClean="0">
                <a:solidFill>
                  <a:srgbClr val="0000FF"/>
                </a:solidFill>
              </a:rPr>
              <a:t>する</a:t>
            </a:r>
            <a:endParaRPr lang="ja-JP" altLang="ja-JP" sz="1400" dirty="0">
              <a:solidFill>
                <a:srgbClr val="0000FF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1214754"/>
            <a:ext cx="8496944" cy="5310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角丸四角形 1"/>
          <p:cNvSpPr/>
          <p:nvPr/>
        </p:nvSpPr>
        <p:spPr bwMode="auto">
          <a:xfrm>
            <a:off x="2792760" y="2132856"/>
            <a:ext cx="5472608" cy="3888432"/>
          </a:xfrm>
          <a:prstGeom prst="roundRect">
            <a:avLst>
              <a:gd name="adj" fmla="val 990"/>
            </a:avLst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</a:endParaRPr>
          </a:p>
        </p:txBody>
      </p:sp>
      <p:sp>
        <p:nvSpPr>
          <p:cNvPr id="5" name="Text Box 4129"/>
          <p:cNvSpPr txBox="1">
            <a:spLocks noChangeArrowheads="1"/>
          </p:cNvSpPr>
          <p:nvPr/>
        </p:nvSpPr>
        <p:spPr bwMode="auto">
          <a:xfrm>
            <a:off x="1280592" y="430111"/>
            <a:ext cx="648072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1400" b="1" dirty="0" smtClean="0"/>
              <a:t>入力方法　　　　　</a:t>
            </a:r>
            <a:r>
              <a:rPr lang="ja-JP" altLang="en-US" sz="1400" b="1" dirty="0"/>
              <a:t> </a:t>
            </a:r>
            <a:r>
              <a:rPr lang="ja-JP" altLang="en-US" sz="1400" b="1" dirty="0" smtClean="0"/>
              <a:t> </a:t>
            </a:r>
            <a:r>
              <a:rPr lang="ja-JP" altLang="en-US" sz="1400" b="1" dirty="0" smtClean="0">
                <a:solidFill>
                  <a:srgbClr val="0000FF"/>
                </a:solidFill>
              </a:rPr>
              <a:t>紙用ＮＸと同じです</a:t>
            </a:r>
            <a:endParaRPr lang="ja-JP" altLang="ja-JP" sz="1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65598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32"/>
          <p:cNvSpPr txBox="1">
            <a:spLocks noChangeArrowheads="1"/>
          </p:cNvSpPr>
          <p:nvPr/>
        </p:nvSpPr>
        <p:spPr bwMode="auto">
          <a:xfrm>
            <a:off x="4414838" y="39688"/>
            <a:ext cx="936625" cy="19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sz="1000" b="1" i="1"/>
              <a:t>N</a:t>
            </a:r>
            <a:r>
              <a:rPr lang="ja-JP" altLang="en-US" sz="1000" b="1" i="1"/>
              <a:t>Ｘ（</a:t>
            </a:r>
            <a:r>
              <a:rPr lang="en-US" altLang="ja-JP" sz="1000" b="1" i="1"/>
              <a:t>18</a:t>
            </a:r>
            <a:r>
              <a:rPr lang="ja-JP" altLang="en-US" sz="1000" b="1" i="1"/>
              <a:t>）</a:t>
            </a:r>
          </a:p>
        </p:txBody>
      </p:sp>
      <p:sp>
        <p:nvSpPr>
          <p:cNvPr id="3075" name="AutoShape 33"/>
          <p:cNvSpPr>
            <a:spLocks noChangeArrowheads="1"/>
          </p:cNvSpPr>
          <p:nvPr/>
        </p:nvSpPr>
        <p:spPr bwMode="auto">
          <a:xfrm rot="5400000">
            <a:off x="9525" y="9525"/>
            <a:ext cx="287338" cy="287338"/>
          </a:xfrm>
          <a:prstGeom prst="rtTriangle">
            <a:avLst/>
          </a:prstGeom>
          <a:solidFill>
            <a:srgbClr val="DDDDDD"/>
          </a:solidFill>
          <a:ln w="9525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076" name="AutoShape 421"/>
          <p:cNvSpPr>
            <a:spLocks noChangeArrowheads="1"/>
          </p:cNvSpPr>
          <p:nvPr/>
        </p:nvSpPr>
        <p:spPr bwMode="auto">
          <a:xfrm>
            <a:off x="188913" y="222250"/>
            <a:ext cx="4510087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3077" name="Group 504"/>
          <p:cNvGrpSpPr>
            <a:grpSpLocks/>
          </p:cNvGrpSpPr>
          <p:nvPr/>
        </p:nvGrpSpPr>
        <p:grpSpPr bwMode="auto">
          <a:xfrm>
            <a:off x="577850" y="1119189"/>
            <a:ext cx="3506788" cy="919163"/>
            <a:chOff x="406" y="675"/>
            <a:chExt cx="2209" cy="579"/>
          </a:xfrm>
        </p:grpSpPr>
        <p:grpSp>
          <p:nvGrpSpPr>
            <p:cNvPr id="3272" name="Group 423"/>
            <p:cNvGrpSpPr>
              <a:grpSpLocks/>
            </p:cNvGrpSpPr>
            <p:nvPr/>
          </p:nvGrpSpPr>
          <p:grpSpPr bwMode="auto">
            <a:xfrm>
              <a:off x="406" y="675"/>
              <a:ext cx="2209" cy="45"/>
              <a:chOff x="352" y="725"/>
              <a:chExt cx="2197" cy="45"/>
            </a:xfrm>
          </p:grpSpPr>
          <p:sp>
            <p:nvSpPr>
              <p:cNvPr id="3287" name="Freeform 424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8" name="Freeform 425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9" name="Freeform 426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90" name="Freeform 427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91" name="Freeform 428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92" name="Freeform 429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73" name="Group 430"/>
            <p:cNvGrpSpPr>
              <a:grpSpLocks/>
            </p:cNvGrpSpPr>
            <p:nvPr/>
          </p:nvGrpSpPr>
          <p:grpSpPr bwMode="auto">
            <a:xfrm>
              <a:off x="406" y="942"/>
              <a:ext cx="2209" cy="44"/>
              <a:chOff x="352" y="993"/>
              <a:chExt cx="2197" cy="45"/>
            </a:xfrm>
          </p:grpSpPr>
          <p:sp>
            <p:nvSpPr>
              <p:cNvPr id="3281" name="Freeform 431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2" name="Freeform 432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3" name="Freeform 433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4" name="Freeform 434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5" name="Freeform 435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6" name="Freeform 436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74" name="Group 437"/>
            <p:cNvGrpSpPr>
              <a:grpSpLocks/>
            </p:cNvGrpSpPr>
            <p:nvPr/>
          </p:nvGrpSpPr>
          <p:grpSpPr bwMode="auto">
            <a:xfrm>
              <a:off x="406" y="1210"/>
              <a:ext cx="2209" cy="44"/>
              <a:chOff x="352" y="1259"/>
              <a:chExt cx="2197" cy="45"/>
            </a:xfrm>
          </p:grpSpPr>
          <p:sp>
            <p:nvSpPr>
              <p:cNvPr id="3275" name="Freeform 438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76" name="Freeform 439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77" name="Freeform 440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78" name="Freeform 441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79" name="Freeform 442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80" name="Freeform 443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graphicFrame>
        <p:nvGraphicFramePr>
          <p:cNvPr id="125379" name="Group 45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6183405"/>
              </p:ext>
            </p:extLst>
          </p:nvPr>
        </p:nvGraphicFramePr>
        <p:xfrm>
          <a:off x="438150" y="455613"/>
          <a:ext cx="3822700" cy="2122485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企画部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⑪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⑫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受　付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⑬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⑭</a:t>
                      </a:r>
                      <a:r>
                        <a:rPr kumimoji="1" lang="ja-JP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⑮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⑯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⑰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留　守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⑱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再　生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09" name="AutoShape 505"/>
          <p:cNvSpPr>
            <a:spLocks noChangeArrowheads="1"/>
          </p:cNvSpPr>
          <p:nvPr/>
        </p:nvSpPr>
        <p:spPr bwMode="auto">
          <a:xfrm>
            <a:off x="186107" y="3665538"/>
            <a:ext cx="4514080" cy="3024187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3110" name="Group 506"/>
          <p:cNvGrpSpPr>
            <a:grpSpLocks/>
          </p:cNvGrpSpPr>
          <p:nvPr/>
        </p:nvGrpSpPr>
        <p:grpSpPr bwMode="auto">
          <a:xfrm>
            <a:off x="587375" y="4562475"/>
            <a:ext cx="3506788" cy="919163"/>
            <a:chOff x="406" y="675"/>
            <a:chExt cx="2209" cy="579"/>
          </a:xfrm>
        </p:grpSpPr>
        <p:grpSp>
          <p:nvGrpSpPr>
            <p:cNvPr id="3251" name="Group 507"/>
            <p:cNvGrpSpPr>
              <a:grpSpLocks/>
            </p:cNvGrpSpPr>
            <p:nvPr/>
          </p:nvGrpSpPr>
          <p:grpSpPr bwMode="auto">
            <a:xfrm>
              <a:off x="406" y="675"/>
              <a:ext cx="2209" cy="45"/>
              <a:chOff x="352" y="725"/>
              <a:chExt cx="2197" cy="45"/>
            </a:xfrm>
          </p:grpSpPr>
          <p:sp>
            <p:nvSpPr>
              <p:cNvPr id="3266" name="Freeform 508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7" name="Freeform 509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8" name="Freeform 510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9" name="Freeform 511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70" name="Freeform 512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71" name="Freeform 513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52" name="Group 514"/>
            <p:cNvGrpSpPr>
              <a:grpSpLocks/>
            </p:cNvGrpSpPr>
            <p:nvPr/>
          </p:nvGrpSpPr>
          <p:grpSpPr bwMode="auto">
            <a:xfrm>
              <a:off x="406" y="942"/>
              <a:ext cx="2209" cy="44"/>
              <a:chOff x="352" y="993"/>
              <a:chExt cx="2197" cy="45"/>
            </a:xfrm>
          </p:grpSpPr>
          <p:sp>
            <p:nvSpPr>
              <p:cNvPr id="3260" name="Freeform 515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1" name="Freeform 516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2" name="Freeform 517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3" name="Freeform 518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4" name="Freeform 519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65" name="Freeform 520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53" name="Group 521"/>
            <p:cNvGrpSpPr>
              <a:grpSpLocks/>
            </p:cNvGrpSpPr>
            <p:nvPr/>
          </p:nvGrpSpPr>
          <p:grpSpPr bwMode="auto">
            <a:xfrm>
              <a:off x="406" y="1210"/>
              <a:ext cx="2209" cy="44"/>
              <a:chOff x="352" y="1259"/>
              <a:chExt cx="2197" cy="45"/>
            </a:xfrm>
          </p:grpSpPr>
          <p:sp>
            <p:nvSpPr>
              <p:cNvPr id="3254" name="Freeform 522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55" name="Freeform 523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56" name="Freeform 524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57" name="Freeform 525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58" name="Freeform 526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59" name="Freeform 527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graphicFrame>
        <p:nvGraphicFramePr>
          <p:cNvPr id="125456" name="Group 5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90373479"/>
              </p:ext>
            </p:extLst>
          </p:nvPr>
        </p:nvGraphicFramePr>
        <p:xfrm>
          <a:off x="447675" y="3898900"/>
          <a:ext cx="3822700" cy="2122490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企画部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⑪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⑫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受　付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⑬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⑭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⑮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⑯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⑰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留　守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⑱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再　生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42" name="AutoShape 581"/>
          <p:cNvSpPr>
            <a:spLocks noChangeArrowheads="1"/>
          </p:cNvSpPr>
          <p:nvPr/>
        </p:nvSpPr>
        <p:spPr bwMode="auto">
          <a:xfrm>
            <a:off x="5248275" y="222250"/>
            <a:ext cx="4510088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3143" name="Group 582"/>
          <p:cNvGrpSpPr>
            <a:grpSpLocks/>
          </p:cNvGrpSpPr>
          <p:nvPr/>
        </p:nvGrpSpPr>
        <p:grpSpPr bwMode="auto">
          <a:xfrm>
            <a:off x="5637213" y="1119189"/>
            <a:ext cx="3506787" cy="919163"/>
            <a:chOff x="406" y="675"/>
            <a:chExt cx="2209" cy="579"/>
          </a:xfrm>
        </p:grpSpPr>
        <p:grpSp>
          <p:nvGrpSpPr>
            <p:cNvPr id="3230" name="Group 583"/>
            <p:cNvGrpSpPr>
              <a:grpSpLocks/>
            </p:cNvGrpSpPr>
            <p:nvPr/>
          </p:nvGrpSpPr>
          <p:grpSpPr bwMode="auto">
            <a:xfrm>
              <a:off x="406" y="675"/>
              <a:ext cx="2209" cy="45"/>
              <a:chOff x="352" y="725"/>
              <a:chExt cx="2197" cy="45"/>
            </a:xfrm>
          </p:grpSpPr>
          <p:sp>
            <p:nvSpPr>
              <p:cNvPr id="3245" name="Freeform 584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6" name="Freeform 585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7" name="Freeform 586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8" name="Freeform 587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9" name="Freeform 588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50" name="Freeform 589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31" name="Group 590"/>
            <p:cNvGrpSpPr>
              <a:grpSpLocks/>
            </p:cNvGrpSpPr>
            <p:nvPr/>
          </p:nvGrpSpPr>
          <p:grpSpPr bwMode="auto">
            <a:xfrm>
              <a:off x="406" y="942"/>
              <a:ext cx="2209" cy="44"/>
              <a:chOff x="352" y="993"/>
              <a:chExt cx="2197" cy="45"/>
            </a:xfrm>
          </p:grpSpPr>
          <p:sp>
            <p:nvSpPr>
              <p:cNvPr id="3239" name="Freeform 591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0" name="Freeform 592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1" name="Freeform 593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2" name="Freeform 594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3" name="Freeform 595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44" name="Freeform 596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32" name="Group 597"/>
            <p:cNvGrpSpPr>
              <a:grpSpLocks/>
            </p:cNvGrpSpPr>
            <p:nvPr/>
          </p:nvGrpSpPr>
          <p:grpSpPr bwMode="auto">
            <a:xfrm>
              <a:off x="406" y="1210"/>
              <a:ext cx="2209" cy="44"/>
              <a:chOff x="352" y="1259"/>
              <a:chExt cx="2197" cy="45"/>
            </a:xfrm>
          </p:grpSpPr>
          <p:sp>
            <p:nvSpPr>
              <p:cNvPr id="3233" name="Freeform 598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34" name="Freeform 599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35" name="Freeform 600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36" name="Freeform 601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37" name="Freeform 602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38" name="Freeform 603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graphicFrame>
        <p:nvGraphicFramePr>
          <p:cNvPr id="125532" name="Group 60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7551873"/>
              </p:ext>
            </p:extLst>
          </p:nvPr>
        </p:nvGraphicFramePr>
        <p:xfrm>
          <a:off x="5497513" y="455613"/>
          <a:ext cx="3822700" cy="2122485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企画部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⑪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⑫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受　付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⑬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⑭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⑮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⑯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⑰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留　守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⑱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再　生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5" name="AutoShape 657"/>
          <p:cNvSpPr>
            <a:spLocks noChangeArrowheads="1"/>
          </p:cNvSpPr>
          <p:nvPr/>
        </p:nvSpPr>
        <p:spPr bwMode="auto">
          <a:xfrm>
            <a:off x="5247296" y="3665538"/>
            <a:ext cx="4510088" cy="3024187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3176" name="Group 658"/>
          <p:cNvGrpSpPr>
            <a:grpSpLocks/>
          </p:cNvGrpSpPr>
          <p:nvPr/>
        </p:nvGrpSpPr>
        <p:grpSpPr bwMode="auto">
          <a:xfrm>
            <a:off x="5646738" y="4562475"/>
            <a:ext cx="3506787" cy="919163"/>
            <a:chOff x="406" y="675"/>
            <a:chExt cx="2209" cy="579"/>
          </a:xfrm>
        </p:grpSpPr>
        <p:grpSp>
          <p:nvGrpSpPr>
            <p:cNvPr id="3209" name="Group 659"/>
            <p:cNvGrpSpPr>
              <a:grpSpLocks/>
            </p:cNvGrpSpPr>
            <p:nvPr/>
          </p:nvGrpSpPr>
          <p:grpSpPr bwMode="auto">
            <a:xfrm>
              <a:off x="406" y="675"/>
              <a:ext cx="2209" cy="45"/>
              <a:chOff x="352" y="725"/>
              <a:chExt cx="2197" cy="45"/>
            </a:xfrm>
          </p:grpSpPr>
          <p:sp>
            <p:nvSpPr>
              <p:cNvPr id="3224" name="Freeform 660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5" name="Freeform 661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6" name="Freeform 662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7" name="Freeform 663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8" name="Freeform 664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9" name="Freeform 665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10" name="Group 666"/>
            <p:cNvGrpSpPr>
              <a:grpSpLocks/>
            </p:cNvGrpSpPr>
            <p:nvPr/>
          </p:nvGrpSpPr>
          <p:grpSpPr bwMode="auto">
            <a:xfrm>
              <a:off x="406" y="942"/>
              <a:ext cx="2209" cy="44"/>
              <a:chOff x="352" y="993"/>
              <a:chExt cx="2197" cy="45"/>
            </a:xfrm>
          </p:grpSpPr>
          <p:sp>
            <p:nvSpPr>
              <p:cNvPr id="3218" name="Freeform 667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19" name="Freeform 668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0" name="Freeform 669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1" name="Freeform 670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2" name="Freeform 671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23" name="Freeform 672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3211" name="Group 673"/>
            <p:cNvGrpSpPr>
              <a:grpSpLocks/>
            </p:cNvGrpSpPr>
            <p:nvPr/>
          </p:nvGrpSpPr>
          <p:grpSpPr bwMode="auto">
            <a:xfrm>
              <a:off x="406" y="1210"/>
              <a:ext cx="2209" cy="44"/>
              <a:chOff x="352" y="1259"/>
              <a:chExt cx="2197" cy="45"/>
            </a:xfrm>
          </p:grpSpPr>
          <p:sp>
            <p:nvSpPr>
              <p:cNvPr id="3212" name="Freeform 674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13" name="Freeform 675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14" name="Freeform 676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15" name="Freeform 677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16" name="Freeform 678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17" name="Freeform 679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graphicFrame>
        <p:nvGraphicFramePr>
          <p:cNvPr id="125608" name="Group 68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1583587"/>
              </p:ext>
            </p:extLst>
          </p:nvPr>
        </p:nvGraphicFramePr>
        <p:xfrm>
          <a:off x="5507038" y="3898900"/>
          <a:ext cx="3822700" cy="2122490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 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企画部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⑪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⑫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受　付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⑬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⑭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⑮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⑯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⑰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留　守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⑱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再　生</a:t>
                      </a: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08" name="Text Box 4129"/>
          <p:cNvSpPr txBox="1">
            <a:spLocks noChangeArrowheads="1"/>
          </p:cNvSpPr>
          <p:nvPr/>
        </p:nvSpPr>
        <p:spPr bwMode="auto">
          <a:xfrm>
            <a:off x="3316288" y="3289300"/>
            <a:ext cx="33035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ja-JP" altLang="en-US" sz="1000" b="1" dirty="0">
                <a:solidFill>
                  <a:srgbClr val="0000FF"/>
                </a:solidFill>
              </a:rPr>
              <a:t>電番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入力</a:t>
            </a:r>
            <a:r>
              <a:rPr lang="ja-JP" altLang="en-US" sz="1000" b="1" dirty="0">
                <a:solidFill>
                  <a:srgbClr val="0000FF"/>
                </a:solidFill>
              </a:rPr>
              <a:t>は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１枚</a:t>
            </a:r>
            <a:r>
              <a:rPr lang="ja-JP" altLang="en-US" sz="1000" b="1" dirty="0">
                <a:solidFill>
                  <a:srgbClr val="0000FF"/>
                </a:solidFill>
              </a:rPr>
              <a:t>づつ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分割されてます</a:t>
            </a:r>
            <a:endParaRPr lang="ja-JP" altLang="en-US" sz="1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188913" y="219075"/>
            <a:ext cx="4510087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4099" name="Group 11"/>
          <p:cNvGrpSpPr>
            <a:grpSpLocks/>
          </p:cNvGrpSpPr>
          <p:nvPr/>
        </p:nvGrpSpPr>
        <p:grpSpPr bwMode="auto">
          <a:xfrm>
            <a:off x="596900" y="1116013"/>
            <a:ext cx="3506788" cy="71437"/>
            <a:chOff x="352" y="725"/>
            <a:chExt cx="2197" cy="45"/>
          </a:xfrm>
        </p:grpSpPr>
        <p:sp>
          <p:nvSpPr>
            <p:cNvPr id="4346" name="Freeform 12"/>
            <p:cNvSpPr>
              <a:spLocks/>
            </p:cNvSpPr>
            <p:nvPr/>
          </p:nvSpPr>
          <p:spPr bwMode="auto">
            <a:xfrm>
              <a:off x="352" y="726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7" name="Freeform 13"/>
            <p:cNvSpPr>
              <a:spLocks/>
            </p:cNvSpPr>
            <p:nvPr/>
          </p:nvSpPr>
          <p:spPr bwMode="auto">
            <a:xfrm>
              <a:off x="753" y="725"/>
              <a:ext cx="192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7 w 633"/>
                <a:gd name="T37" fmla="*/ 44 h 181"/>
                <a:gd name="T38" fmla="*/ 172 w 633"/>
                <a:gd name="T39" fmla="*/ 44 h 181"/>
                <a:gd name="T40" fmla="*/ 177 w 633"/>
                <a:gd name="T41" fmla="*/ 43 h 181"/>
                <a:gd name="T42" fmla="*/ 181 w 633"/>
                <a:gd name="T43" fmla="*/ 41 h 181"/>
                <a:gd name="T44" fmla="*/ 185 w 633"/>
                <a:gd name="T45" fmla="*/ 38 h 181"/>
                <a:gd name="T46" fmla="*/ 188 w 633"/>
                <a:gd name="T47" fmla="*/ 35 h 181"/>
                <a:gd name="T48" fmla="*/ 190 w 633"/>
                <a:gd name="T49" fmla="*/ 32 h 181"/>
                <a:gd name="T50" fmla="*/ 191 w 633"/>
                <a:gd name="T51" fmla="*/ 28 h 181"/>
                <a:gd name="T52" fmla="*/ 192 w 633"/>
                <a:gd name="T53" fmla="*/ 24 h 181"/>
                <a:gd name="T54" fmla="*/ 192 w 633"/>
                <a:gd name="T55" fmla="*/ 20 h 181"/>
                <a:gd name="T56" fmla="*/ 191 w 633"/>
                <a:gd name="T57" fmla="*/ 16 h 181"/>
                <a:gd name="T58" fmla="*/ 190 w 633"/>
                <a:gd name="T59" fmla="*/ 12 h 181"/>
                <a:gd name="T60" fmla="*/ 188 w 633"/>
                <a:gd name="T61" fmla="*/ 9 h 181"/>
                <a:gd name="T62" fmla="*/ 185 w 633"/>
                <a:gd name="T63" fmla="*/ 6 h 181"/>
                <a:gd name="T64" fmla="*/ 181 w 633"/>
                <a:gd name="T65" fmla="*/ 3 h 181"/>
                <a:gd name="T66" fmla="*/ 177 w 633"/>
                <a:gd name="T67" fmla="*/ 1 h 181"/>
                <a:gd name="T68" fmla="*/ 172 w 633"/>
                <a:gd name="T69" fmla="*/ 0 h 181"/>
                <a:gd name="T70" fmla="*/ 167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2" y="181"/>
                  </a:lnTo>
                  <a:lnTo>
                    <a:pt x="568" y="179"/>
                  </a:lnTo>
                  <a:lnTo>
                    <a:pt x="584" y="175"/>
                  </a:lnTo>
                  <a:lnTo>
                    <a:pt x="598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8" y="14"/>
                  </a:lnTo>
                  <a:lnTo>
                    <a:pt x="584" y="6"/>
                  </a:lnTo>
                  <a:lnTo>
                    <a:pt x="568" y="2"/>
                  </a:lnTo>
                  <a:lnTo>
                    <a:pt x="55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8" name="Freeform 14"/>
            <p:cNvSpPr>
              <a:spLocks/>
            </p:cNvSpPr>
            <p:nvPr/>
          </p:nvSpPr>
          <p:spPr bwMode="auto">
            <a:xfrm>
              <a:off x="1154" y="725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9" name="Freeform 15"/>
            <p:cNvSpPr>
              <a:spLocks/>
            </p:cNvSpPr>
            <p:nvPr/>
          </p:nvSpPr>
          <p:spPr bwMode="auto">
            <a:xfrm>
              <a:off x="1555" y="725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50" name="Freeform 16"/>
            <p:cNvSpPr>
              <a:spLocks/>
            </p:cNvSpPr>
            <p:nvPr/>
          </p:nvSpPr>
          <p:spPr bwMode="auto">
            <a:xfrm>
              <a:off x="1959" y="725"/>
              <a:ext cx="189" cy="44"/>
            </a:xfrm>
            <a:custGeom>
              <a:avLst/>
              <a:gdLst>
                <a:gd name="T0" fmla="*/ 24 w 633"/>
                <a:gd name="T1" fmla="*/ 0 h 181"/>
                <a:gd name="T2" fmla="*/ 19 w 633"/>
                <a:gd name="T3" fmla="*/ 0 h 181"/>
                <a:gd name="T4" fmla="*/ 15 w 633"/>
                <a:gd name="T5" fmla="*/ 1 h 181"/>
                <a:gd name="T6" fmla="*/ 10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0 w 633"/>
                <a:gd name="T29" fmla="*/ 41 h 181"/>
                <a:gd name="T30" fmla="*/ 15 w 633"/>
                <a:gd name="T31" fmla="*/ 43 h 181"/>
                <a:gd name="T32" fmla="*/ 19 w 633"/>
                <a:gd name="T33" fmla="*/ 44 h 181"/>
                <a:gd name="T34" fmla="*/ 24 w 633"/>
                <a:gd name="T35" fmla="*/ 44 h 181"/>
                <a:gd name="T36" fmla="*/ 165 w 633"/>
                <a:gd name="T37" fmla="*/ 44 h 181"/>
                <a:gd name="T38" fmla="*/ 169 w 633"/>
                <a:gd name="T39" fmla="*/ 44 h 181"/>
                <a:gd name="T40" fmla="*/ 174 w 633"/>
                <a:gd name="T41" fmla="*/ 43 h 181"/>
                <a:gd name="T42" fmla="*/ 178 w 633"/>
                <a:gd name="T43" fmla="*/ 41 h 181"/>
                <a:gd name="T44" fmla="*/ 182 w 633"/>
                <a:gd name="T45" fmla="*/ 38 h 181"/>
                <a:gd name="T46" fmla="*/ 185 w 633"/>
                <a:gd name="T47" fmla="*/ 35 h 181"/>
                <a:gd name="T48" fmla="*/ 187 w 633"/>
                <a:gd name="T49" fmla="*/ 32 h 181"/>
                <a:gd name="T50" fmla="*/ 188 w 633"/>
                <a:gd name="T51" fmla="*/ 28 h 181"/>
                <a:gd name="T52" fmla="*/ 189 w 633"/>
                <a:gd name="T53" fmla="*/ 24 h 181"/>
                <a:gd name="T54" fmla="*/ 189 w 633"/>
                <a:gd name="T55" fmla="*/ 20 h 181"/>
                <a:gd name="T56" fmla="*/ 188 w 633"/>
                <a:gd name="T57" fmla="*/ 16 h 181"/>
                <a:gd name="T58" fmla="*/ 187 w 633"/>
                <a:gd name="T59" fmla="*/ 12 h 181"/>
                <a:gd name="T60" fmla="*/ 185 w 633"/>
                <a:gd name="T61" fmla="*/ 9 h 181"/>
                <a:gd name="T62" fmla="*/ 182 w 633"/>
                <a:gd name="T63" fmla="*/ 6 h 181"/>
                <a:gd name="T64" fmla="*/ 178 w 633"/>
                <a:gd name="T65" fmla="*/ 3 h 181"/>
                <a:gd name="T66" fmla="*/ 174 w 633"/>
                <a:gd name="T67" fmla="*/ 1 h 181"/>
                <a:gd name="T68" fmla="*/ 169 w 633"/>
                <a:gd name="T69" fmla="*/ 0 h 181"/>
                <a:gd name="T70" fmla="*/ 165 w 633"/>
                <a:gd name="T71" fmla="*/ 0 h 181"/>
                <a:gd name="T72" fmla="*/ 24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1" y="0"/>
                  </a:moveTo>
                  <a:lnTo>
                    <a:pt x="65" y="2"/>
                  </a:lnTo>
                  <a:lnTo>
                    <a:pt x="49" y="6"/>
                  </a:lnTo>
                  <a:lnTo>
                    <a:pt x="35" y="14"/>
                  </a:lnTo>
                  <a:lnTo>
                    <a:pt x="23" y="24"/>
                  </a:lnTo>
                  <a:lnTo>
                    <a:pt x="13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3" y="145"/>
                  </a:lnTo>
                  <a:lnTo>
                    <a:pt x="23" y="157"/>
                  </a:lnTo>
                  <a:lnTo>
                    <a:pt x="35" y="167"/>
                  </a:lnTo>
                  <a:lnTo>
                    <a:pt x="49" y="175"/>
                  </a:lnTo>
                  <a:lnTo>
                    <a:pt x="65" y="179"/>
                  </a:lnTo>
                  <a:lnTo>
                    <a:pt x="81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51" name="Freeform 17"/>
            <p:cNvSpPr>
              <a:spLocks/>
            </p:cNvSpPr>
            <p:nvPr/>
          </p:nvSpPr>
          <p:spPr bwMode="auto">
            <a:xfrm>
              <a:off x="2358" y="725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4100" name="Group 18"/>
          <p:cNvGrpSpPr>
            <a:grpSpLocks/>
          </p:cNvGrpSpPr>
          <p:nvPr/>
        </p:nvGrpSpPr>
        <p:grpSpPr bwMode="auto">
          <a:xfrm>
            <a:off x="596900" y="1539875"/>
            <a:ext cx="3506788" cy="69850"/>
            <a:chOff x="352" y="993"/>
            <a:chExt cx="2197" cy="45"/>
          </a:xfrm>
        </p:grpSpPr>
        <p:sp>
          <p:nvSpPr>
            <p:cNvPr id="4340" name="Freeform 19"/>
            <p:cNvSpPr>
              <a:spLocks/>
            </p:cNvSpPr>
            <p:nvPr/>
          </p:nvSpPr>
          <p:spPr bwMode="auto">
            <a:xfrm>
              <a:off x="352" y="994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1" name="Freeform 20"/>
            <p:cNvSpPr>
              <a:spLocks/>
            </p:cNvSpPr>
            <p:nvPr/>
          </p:nvSpPr>
          <p:spPr bwMode="auto">
            <a:xfrm>
              <a:off x="753" y="993"/>
              <a:ext cx="192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7 w 633"/>
                <a:gd name="T37" fmla="*/ 44 h 181"/>
                <a:gd name="T38" fmla="*/ 172 w 633"/>
                <a:gd name="T39" fmla="*/ 44 h 181"/>
                <a:gd name="T40" fmla="*/ 177 w 633"/>
                <a:gd name="T41" fmla="*/ 43 h 181"/>
                <a:gd name="T42" fmla="*/ 181 w 633"/>
                <a:gd name="T43" fmla="*/ 41 h 181"/>
                <a:gd name="T44" fmla="*/ 185 w 633"/>
                <a:gd name="T45" fmla="*/ 38 h 181"/>
                <a:gd name="T46" fmla="*/ 188 w 633"/>
                <a:gd name="T47" fmla="*/ 35 h 181"/>
                <a:gd name="T48" fmla="*/ 190 w 633"/>
                <a:gd name="T49" fmla="*/ 32 h 181"/>
                <a:gd name="T50" fmla="*/ 191 w 633"/>
                <a:gd name="T51" fmla="*/ 28 h 181"/>
                <a:gd name="T52" fmla="*/ 192 w 633"/>
                <a:gd name="T53" fmla="*/ 24 h 181"/>
                <a:gd name="T54" fmla="*/ 192 w 633"/>
                <a:gd name="T55" fmla="*/ 20 h 181"/>
                <a:gd name="T56" fmla="*/ 191 w 633"/>
                <a:gd name="T57" fmla="*/ 16 h 181"/>
                <a:gd name="T58" fmla="*/ 190 w 633"/>
                <a:gd name="T59" fmla="*/ 12 h 181"/>
                <a:gd name="T60" fmla="*/ 188 w 633"/>
                <a:gd name="T61" fmla="*/ 9 h 181"/>
                <a:gd name="T62" fmla="*/ 185 w 633"/>
                <a:gd name="T63" fmla="*/ 6 h 181"/>
                <a:gd name="T64" fmla="*/ 181 w 633"/>
                <a:gd name="T65" fmla="*/ 3 h 181"/>
                <a:gd name="T66" fmla="*/ 177 w 633"/>
                <a:gd name="T67" fmla="*/ 1 h 181"/>
                <a:gd name="T68" fmla="*/ 172 w 633"/>
                <a:gd name="T69" fmla="*/ 0 h 181"/>
                <a:gd name="T70" fmla="*/ 167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2" y="181"/>
                  </a:lnTo>
                  <a:lnTo>
                    <a:pt x="568" y="179"/>
                  </a:lnTo>
                  <a:lnTo>
                    <a:pt x="584" y="175"/>
                  </a:lnTo>
                  <a:lnTo>
                    <a:pt x="598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8" y="14"/>
                  </a:lnTo>
                  <a:lnTo>
                    <a:pt x="584" y="6"/>
                  </a:lnTo>
                  <a:lnTo>
                    <a:pt x="568" y="2"/>
                  </a:lnTo>
                  <a:lnTo>
                    <a:pt x="55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2" name="Freeform 21"/>
            <p:cNvSpPr>
              <a:spLocks/>
            </p:cNvSpPr>
            <p:nvPr/>
          </p:nvSpPr>
          <p:spPr bwMode="auto">
            <a:xfrm>
              <a:off x="1154" y="993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3" name="Freeform 22"/>
            <p:cNvSpPr>
              <a:spLocks/>
            </p:cNvSpPr>
            <p:nvPr/>
          </p:nvSpPr>
          <p:spPr bwMode="auto">
            <a:xfrm>
              <a:off x="1555" y="993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4" name="Freeform 23"/>
            <p:cNvSpPr>
              <a:spLocks/>
            </p:cNvSpPr>
            <p:nvPr/>
          </p:nvSpPr>
          <p:spPr bwMode="auto">
            <a:xfrm>
              <a:off x="1959" y="993"/>
              <a:ext cx="189" cy="44"/>
            </a:xfrm>
            <a:custGeom>
              <a:avLst/>
              <a:gdLst>
                <a:gd name="T0" fmla="*/ 24 w 633"/>
                <a:gd name="T1" fmla="*/ 0 h 181"/>
                <a:gd name="T2" fmla="*/ 19 w 633"/>
                <a:gd name="T3" fmla="*/ 0 h 181"/>
                <a:gd name="T4" fmla="*/ 15 w 633"/>
                <a:gd name="T5" fmla="*/ 1 h 181"/>
                <a:gd name="T6" fmla="*/ 10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0 w 633"/>
                <a:gd name="T29" fmla="*/ 41 h 181"/>
                <a:gd name="T30" fmla="*/ 15 w 633"/>
                <a:gd name="T31" fmla="*/ 43 h 181"/>
                <a:gd name="T32" fmla="*/ 19 w 633"/>
                <a:gd name="T33" fmla="*/ 44 h 181"/>
                <a:gd name="T34" fmla="*/ 24 w 633"/>
                <a:gd name="T35" fmla="*/ 44 h 181"/>
                <a:gd name="T36" fmla="*/ 165 w 633"/>
                <a:gd name="T37" fmla="*/ 44 h 181"/>
                <a:gd name="T38" fmla="*/ 169 w 633"/>
                <a:gd name="T39" fmla="*/ 44 h 181"/>
                <a:gd name="T40" fmla="*/ 174 w 633"/>
                <a:gd name="T41" fmla="*/ 43 h 181"/>
                <a:gd name="T42" fmla="*/ 178 w 633"/>
                <a:gd name="T43" fmla="*/ 41 h 181"/>
                <a:gd name="T44" fmla="*/ 182 w 633"/>
                <a:gd name="T45" fmla="*/ 38 h 181"/>
                <a:gd name="T46" fmla="*/ 185 w 633"/>
                <a:gd name="T47" fmla="*/ 35 h 181"/>
                <a:gd name="T48" fmla="*/ 187 w 633"/>
                <a:gd name="T49" fmla="*/ 32 h 181"/>
                <a:gd name="T50" fmla="*/ 188 w 633"/>
                <a:gd name="T51" fmla="*/ 28 h 181"/>
                <a:gd name="T52" fmla="*/ 189 w 633"/>
                <a:gd name="T53" fmla="*/ 24 h 181"/>
                <a:gd name="T54" fmla="*/ 189 w 633"/>
                <a:gd name="T55" fmla="*/ 20 h 181"/>
                <a:gd name="T56" fmla="*/ 188 w 633"/>
                <a:gd name="T57" fmla="*/ 16 h 181"/>
                <a:gd name="T58" fmla="*/ 187 w 633"/>
                <a:gd name="T59" fmla="*/ 12 h 181"/>
                <a:gd name="T60" fmla="*/ 185 w 633"/>
                <a:gd name="T61" fmla="*/ 9 h 181"/>
                <a:gd name="T62" fmla="*/ 182 w 633"/>
                <a:gd name="T63" fmla="*/ 6 h 181"/>
                <a:gd name="T64" fmla="*/ 178 w 633"/>
                <a:gd name="T65" fmla="*/ 3 h 181"/>
                <a:gd name="T66" fmla="*/ 174 w 633"/>
                <a:gd name="T67" fmla="*/ 1 h 181"/>
                <a:gd name="T68" fmla="*/ 169 w 633"/>
                <a:gd name="T69" fmla="*/ 0 h 181"/>
                <a:gd name="T70" fmla="*/ 165 w 633"/>
                <a:gd name="T71" fmla="*/ 0 h 181"/>
                <a:gd name="T72" fmla="*/ 24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1" y="0"/>
                  </a:moveTo>
                  <a:lnTo>
                    <a:pt x="65" y="2"/>
                  </a:lnTo>
                  <a:lnTo>
                    <a:pt x="49" y="6"/>
                  </a:lnTo>
                  <a:lnTo>
                    <a:pt x="35" y="14"/>
                  </a:lnTo>
                  <a:lnTo>
                    <a:pt x="23" y="24"/>
                  </a:lnTo>
                  <a:lnTo>
                    <a:pt x="13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3" y="145"/>
                  </a:lnTo>
                  <a:lnTo>
                    <a:pt x="23" y="157"/>
                  </a:lnTo>
                  <a:lnTo>
                    <a:pt x="35" y="167"/>
                  </a:lnTo>
                  <a:lnTo>
                    <a:pt x="49" y="175"/>
                  </a:lnTo>
                  <a:lnTo>
                    <a:pt x="65" y="179"/>
                  </a:lnTo>
                  <a:lnTo>
                    <a:pt x="81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45" name="Freeform 24"/>
            <p:cNvSpPr>
              <a:spLocks/>
            </p:cNvSpPr>
            <p:nvPr/>
          </p:nvSpPr>
          <p:spPr bwMode="auto">
            <a:xfrm>
              <a:off x="2358" y="993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4101" name="Group 25"/>
          <p:cNvGrpSpPr>
            <a:grpSpLocks/>
          </p:cNvGrpSpPr>
          <p:nvPr/>
        </p:nvGrpSpPr>
        <p:grpSpPr bwMode="auto">
          <a:xfrm>
            <a:off x="596900" y="1965325"/>
            <a:ext cx="3506788" cy="69850"/>
            <a:chOff x="352" y="1259"/>
            <a:chExt cx="2197" cy="45"/>
          </a:xfrm>
        </p:grpSpPr>
        <p:sp>
          <p:nvSpPr>
            <p:cNvPr id="4334" name="Freeform 26"/>
            <p:cNvSpPr>
              <a:spLocks/>
            </p:cNvSpPr>
            <p:nvPr/>
          </p:nvSpPr>
          <p:spPr bwMode="auto">
            <a:xfrm>
              <a:off x="352" y="1260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5" name="Freeform 27"/>
            <p:cNvSpPr>
              <a:spLocks/>
            </p:cNvSpPr>
            <p:nvPr/>
          </p:nvSpPr>
          <p:spPr bwMode="auto">
            <a:xfrm>
              <a:off x="753" y="1259"/>
              <a:ext cx="192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7 w 633"/>
                <a:gd name="T37" fmla="*/ 44 h 181"/>
                <a:gd name="T38" fmla="*/ 172 w 633"/>
                <a:gd name="T39" fmla="*/ 44 h 181"/>
                <a:gd name="T40" fmla="*/ 177 w 633"/>
                <a:gd name="T41" fmla="*/ 43 h 181"/>
                <a:gd name="T42" fmla="*/ 181 w 633"/>
                <a:gd name="T43" fmla="*/ 41 h 181"/>
                <a:gd name="T44" fmla="*/ 185 w 633"/>
                <a:gd name="T45" fmla="*/ 38 h 181"/>
                <a:gd name="T46" fmla="*/ 188 w 633"/>
                <a:gd name="T47" fmla="*/ 35 h 181"/>
                <a:gd name="T48" fmla="*/ 190 w 633"/>
                <a:gd name="T49" fmla="*/ 32 h 181"/>
                <a:gd name="T50" fmla="*/ 191 w 633"/>
                <a:gd name="T51" fmla="*/ 28 h 181"/>
                <a:gd name="T52" fmla="*/ 192 w 633"/>
                <a:gd name="T53" fmla="*/ 24 h 181"/>
                <a:gd name="T54" fmla="*/ 192 w 633"/>
                <a:gd name="T55" fmla="*/ 20 h 181"/>
                <a:gd name="T56" fmla="*/ 191 w 633"/>
                <a:gd name="T57" fmla="*/ 16 h 181"/>
                <a:gd name="T58" fmla="*/ 190 w 633"/>
                <a:gd name="T59" fmla="*/ 12 h 181"/>
                <a:gd name="T60" fmla="*/ 188 w 633"/>
                <a:gd name="T61" fmla="*/ 9 h 181"/>
                <a:gd name="T62" fmla="*/ 185 w 633"/>
                <a:gd name="T63" fmla="*/ 6 h 181"/>
                <a:gd name="T64" fmla="*/ 181 w 633"/>
                <a:gd name="T65" fmla="*/ 3 h 181"/>
                <a:gd name="T66" fmla="*/ 177 w 633"/>
                <a:gd name="T67" fmla="*/ 1 h 181"/>
                <a:gd name="T68" fmla="*/ 172 w 633"/>
                <a:gd name="T69" fmla="*/ 0 h 181"/>
                <a:gd name="T70" fmla="*/ 167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2" y="181"/>
                  </a:lnTo>
                  <a:lnTo>
                    <a:pt x="568" y="179"/>
                  </a:lnTo>
                  <a:lnTo>
                    <a:pt x="584" y="175"/>
                  </a:lnTo>
                  <a:lnTo>
                    <a:pt x="598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8" y="14"/>
                  </a:lnTo>
                  <a:lnTo>
                    <a:pt x="584" y="6"/>
                  </a:lnTo>
                  <a:lnTo>
                    <a:pt x="568" y="2"/>
                  </a:lnTo>
                  <a:lnTo>
                    <a:pt x="55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6" name="Freeform 28"/>
            <p:cNvSpPr>
              <a:spLocks/>
            </p:cNvSpPr>
            <p:nvPr/>
          </p:nvSpPr>
          <p:spPr bwMode="auto">
            <a:xfrm>
              <a:off x="1154" y="1259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7" name="Freeform 29"/>
            <p:cNvSpPr>
              <a:spLocks/>
            </p:cNvSpPr>
            <p:nvPr/>
          </p:nvSpPr>
          <p:spPr bwMode="auto">
            <a:xfrm>
              <a:off x="1555" y="1259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8" name="Freeform 30"/>
            <p:cNvSpPr>
              <a:spLocks/>
            </p:cNvSpPr>
            <p:nvPr/>
          </p:nvSpPr>
          <p:spPr bwMode="auto">
            <a:xfrm>
              <a:off x="1959" y="1259"/>
              <a:ext cx="189" cy="44"/>
            </a:xfrm>
            <a:custGeom>
              <a:avLst/>
              <a:gdLst>
                <a:gd name="T0" fmla="*/ 24 w 633"/>
                <a:gd name="T1" fmla="*/ 0 h 181"/>
                <a:gd name="T2" fmla="*/ 19 w 633"/>
                <a:gd name="T3" fmla="*/ 0 h 181"/>
                <a:gd name="T4" fmla="*/ 15 w 633"/>
                <a:gd name="T5" fmla="*/ 1 h 181"/>
                <a:gd name="T6" fmla="*/ 10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0 w 633"/>
                <a:gd name="T29" fmla="*/ 41 h 181"/>
                <a:gd name="T30" fmla="*/ 15 w 633"/>
                <a:gd name="T31" fmla="*/ 43 h 181"/>
                <a:gd name="T32" fmla="*/ 19 w 633"/>
                <a:gd name="T33" fmla="*/ 44 h 181"/>
                <a:gd name="T34" fmla="*/ 24 w 633"/>
                <a:gd name="T35" fmla="*/ 44 h 181"/>
                <a:gd name="T36" fmla="*/ 165 w 633"/>
                <a:gd name="T37" fmla="*/ 44 h 181"/>
                <a:gd name="T38" fmla="*/ 169 w 633"/>
                <a:gd name="T39" fmla="*/ 44 h 181"/>
                <a:gd name="T40" fmla="*/ 174 w 633"/>
                <a:gd name="T41" fmla="*/ 43 h 181"/>
                <a:gd name="T42" fmla="*/ 178 w 633"/>
                <a:gd name="T43" fmla="*/ 41 h 181"/>
                <a:gd name="T44" fmla="*/ 182 w 633"/>
                <a:gd name="T45" fmla="*/ 38 h 181"/>
                <a:gd name="T46" fmla="*/ 185 w 633"/>
                <a:gd name="T47" fmla="*/ 35 h 181"/>
                <a:gd name="T48" fmla="*/ 187 w 633"/>
                <a:gd name="T49" fmla="*/ 32 h 181"/>
                <a:gd name="T50" fmla="*/ 188 w 633"/>
                <a:gd name="T51" fmla="*/ 28 h 181"/>
                <a:gd name="T52" fmla="*/ 189 w 633"/>
                <a:gd name="T53" fmla="*/ 24 h 181"/>
                <a:gd name="T54" fmla="*/ 189 w 633"/>
                <a:gd name="T55" fmla="*/ 20 h 181"/>
                <a:gd name="T56" fmla="*/ 188 w 633"/>
                <a:gd name="T57" fmla="*/ 16 h 181"/>
                <a:gd name="T58" fmla="*/ 187 w 633"/>
                <a:gd name="T59" fmla="*/ 12 h 181"/>
                <a:gd name="T60" fmla="*/ 185 w 633"/>
                <a:gd name="T61" fmla="*/ 9 h 181"/>
                <a:gd name="T62" fmla="*/ 182 w 633"/>
                <a:gd name="T63" fmla="*/ 6 h 181"/>
                <a:gd name="T64" fmla="*/ 178 w 633"/>
                <a:gd name="T65" fmla="*/ 3 h 181"/>
                <a:gd name="T66" fmla="*/ 174 w 633"/>
                <a:gd name="T67" fmla="*/ 1 h 181"/>
                <a:gd name="T68" fmla="*/ 169 w 633"/>
                <a:gd name="T69" fmla="*/ 0 h 181"/>
                <a:gd name="T70" fmla="*/ 165 w 633"/>
                <a:gd name="T71" fmla="*/ 0 h 181"/>
                <a:gd name="T72" fmla="*/ 24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1" y="0"/>
                  </a:moveTo>
                  <a:lnTo>
                    <a:pt x="65" y="2"/>
                  </a:lnTo>
                  <a:lnTo>
                    <a:pt x="49" y="6"/>
                  </a:lnTo>
                  <a:lnTo>
                    <a:pt x="35" y="14"/>
                  </a:lnTo>
                  <a:lnTo>
                    <a:pt x="23" y="24"/>
                  </a:lnTo>
                  <a:lnTo>
                    <a:pt x="13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3" y="145"/>
                  </a:lnTo>
                  <a:lnTo>
                    <a:pt x="23" y="157"/>
                  </a:lnTo>
                  <a:lnTo>
                    <a:pt x="35" y="167"/>
                  </a:lnTo>
                  <a:lnTo>
                    <a:pt x="49" y="175"/>
                  </a:lnTo>
                  <a:lnTo>
                    <a:pt x="65" y="179"/>
                  </a:lnTo>
                  <a:lnTo>
                    <a:pt x="81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9" name="Freeform 31"/>
            <p:cNvSpPr>
              <a:spLocks/>
            </p:cNvSpPr>
            <p:nvPr/>
          </p:nvSpPr>
          <p:spPr bwMode="auto">
            <a:xfrm>
              <a:off x="2358" y="1259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4102" name="Group 32"/>
          <p:cNvGrpSpPr>
            <a:grpSpLocks/>
          </p:cNvGrpSpPr>
          <p:nvPr/>
        </p:nvGrpSpPr>
        <p:grpSpPr bwMode="auto">
          <a:xfrm>
            <a:off x="596900" y="2389188"/>
            <a:ext cx="3506788" cy="71437"/>
            <a:chOff x="352" y="1525"/>
            <a:chExt cx="2197" cy="45"/>
          </a:xfrm>
        </p:grpSpPr>
        <p:sp>
          <p:nvSpPr>
            <p:cNvPr id="4328" name="Freeform 33"/>
            <p:cNvSpPr>
              <a:spLocks/>
            </p:cNvSpPr>
            <p:nvPr/>
          </p:nvSpPr>
          <p:spPr bwMode="auto">
            <a:xfrm>
              <a:off x="352" y="1526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29" name="Freeform 34"/>
            <p:cNvSpPr>
              <a:spLocks/>
            </p:cNvSpPr>
            <p:nvPr/>
          </p:nvSpPr>
          <p:spPr bwMode="auto">
            <a:xfrm>
              <a:off x="753" y="1525"/>
              <a:ext cx="192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7 w 633"/>
                <a:gd name="T37" fmla="*/ 44 h 181"/>
                <a:gd name="T38" fmla="*/ 172 w 633"/>
                <a:gd name="T39" fmla="*/ 44 h 181"/>
                <a:gd name="T40" fmla="*/ 177 w 633"/>
                <a:gd name="T41" fmla="*/ 43 h 181"/>
                <a:gd name="T42" fmla="*/ 181 w 633"/>
                <a:gd name="T43" fmla="*/ 41 h 181"/>
                <a:gd name="T44" fmla="*/ 185 w 633"/>
                <a:gd name="T45" fmla="*/ 38 h 181"/>
                <a:gd name="T46" fmla="*/ 188 w 633"/>
                <a:gd name="T47" fmla="*/ 35 h 181"/>
                <a:gd name="T48" fmla="*/ 190 w 633"/>
                <a:gd name="T49" fmla="*/ 32 h 181"/>
                <a:gd name="T50" fmla="*/ 191 w 633"/>
                <a:gd name="T51" fmla="*/ 28 h 181"/>
                <a:gd name="T52" fmla="*/ 192 w 633"/>
                <a:gd name="T53" fmla="*/ 24 h 181"/>
                <a:gd name="T54" fmla="*/ 192 w 633"/>
                <a:gd name="T55" fmla="*/ 20 h 181"/>
                <a:gd name="T56" fmla="*/ 191 w 633"/>
                <a:gd name="T57" fmla="*/ 16 h 181"/>
                <a:gd name="T58" fmla="*/ 190 w 633"/>
                <a:gd name="T59" fmla="*/ 12 h 181"/>
                <a:gd name="T60" fmla="*/ 188 w 633"/>
                <a:gd name="T61" fmla="*/ 9 h 181"/>
                <a:gd name="T62" fmla="*/ 185 w 633"/>
                <a:gd name="T63" fmla="*/ 6 h 181"/>
                <a:gd name="T64" fmla="*/ 181 w 633"/>
                <a:gd name="T65" fmla="*/ 3 h 181"/>
                <a:gd name="T66" fmla="*/ 177 w 633"/>
                <a:gd name="T67" fmla="*/ 1 h 181"/>
                <a:gd name="T68" fmla="*/ 172 w 633"/>
                <a:gd name="T69" fmla="*/ 0 h 181"/>
                <a:gd name="T70" fmla="*/ 167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2" y="181"/>
                  </a:lnTo>
                  <a:lnTo>
                    <a:pt x="568" y="179"/>
                  </a:lnTo>
                  <a:lnTo>
                    <a:pt x="584" y="175"/>
                  </a:lnTo>
                  <a:lnTo>
                    <a:pt x="598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8" y="14"/>
                  </a:lnTo>
                  <a:lnTo>
                    <a:pt x="584" y="6"/>
                  </a:lnTo>
                  <a:lnTo>
                    <a:pt x="568" y="2"/>
                  </a:lnTo>
                  <a:lnTo>
                    <a:pt x="55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0" name="Freeform 35"/>
            <p:cNvSpPr>
              <a:spLocks/>
            </p:cNvSpPr>
            <p:nvPr/>
          </p:nvSpPr>
          <p:spPr bwMode="auto">
            <a:xfrm>
              <a:off x="1154" y="1525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1" name="Freeform 36"/>
            <p:cNvSpPr>
              <a:spLocks/>
            </p:cNvSpPr>
            <p:nvPr/>
          </p:nvSpPr>
          <p:spPr bwMode="auto">
            <a:xfrm>
              <a:off x="1555" y="1525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2" name="Freeform 37"/>
            <p:cNvSpPr>
              <a:spLocks/>
            </p:cNvSpPr>
            <p:nvPr/>
          </p:nvSpPr>
          <p:spPr bwMode="auto">
            <a:xfrm>
              <a:off x="1959" y="1525"/>
              <a:ext cx="189" cy="44"/>
            </a:xfrm>
            <a:custGeom>
              <a:avLst/>
              <a:gdLst>
                <a:gd name="T0" fmla="*/ 24 w 633"/>
                <a:gd name="T1" fmla="*/ 0 h 181"/>
                <a:gd name="T2" fmla="*/ 19 w 633"/>
                <a:gd name="T3" fmla="*/ 0 h 181"/>
                <a:gd name="T4" fmla="*/ 15 w 633"/>
                <a:gd name="T5" fmla="*/ 1 h 181"/>
                <a:gd name="T6" fmla="*/ 10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0 w 633"/>
                <a:gd name="T29" fmla="*/ 41 h 181"/>
                <a:gd name="T30" fmla="*/ 15 w 633"/>
                <a:gd name="T31" fmla="*/ 43 h 181"/>
                <a:gd name="T32" fmla="*/ 19 w 633"/>
                <a:gd name="T33" fmla="*/ 44 h 181"/>
                <a:gd name="T34" fmla="*/ 24 w 633"/>
                <a:gd name="T35" fmla="*/ 44 h 181"/>
                <a:gd name="T36" fmla="*/ 165 w 633"/>
                <a:gd name="T37" fmla="*/ 44 h 181"/>
                <a:gd name="T38" fmla="*/ 169 w 633"/>
                <a:gd name="T39" fmla="*/ 44 h 181"/>
                <a:gd name="T40" fmla="*/ 174 w 633"/>
                <a:gd name="T41" fmla="*/ 43 h 181"/>
                <a:gd name="T42" fmla="*/ 178 w 633"/>
                <a:gd name="T43" fmla="*/ 41 h 181"/>
                <a:gd name="T44" fmla="*/ 182 w 633"/>
                <a:gd name="T45" fmla="*/ 38 h 181"/>
                <a:gd name="T46" fmla="*/ 185 w 633"/>
                <a:gd name="T47" fmla="*/ 35 h 181"/>
                <a:gd name="T48" fmla="*/ 187 w 633"/>
                <a:gd name="T49" fmla="*/ 32 h 181"/>
                <a:gd name="T50" fmla="*/ 188 w 633"/>
                <a:gd name="T51" fmla="*/ 28 h 181"/>
                <a:gd name="T52" fmla="*/ 189 w 633"/>
                <a:gd name="T53" fmla="*/ 24 h 181"/>
                <a:gd name="T54" fmla="*/ 189 w 633"/>
                <a:gd name="T55" fmla="*/ 20 h 181"/>
                <a:gd name="T56" fmla="*/ 188 w 633"/>
                <a:gd name="T57" fmla="*/ 16 h 181"/>
                <a:gd name="T58" fmla="*/ 187 w 633"/>
                <a:gd name="T59" fmla="*/ 12 h 181"/>
                <a:gd name="T60" fmla="*/ 185 w 633"/>
                <a:gd name="T61" fmla="*/ 9 h 181"/>
                <a:gd name="T62" fmla="*/ 182 w 633"/>
                <a:gd name="T63" fmla="*/ 6 h 181"/>
                <a:gd name="T64" fmla="*/ 178 w 633"/>
                <a:gd name="T65" fmla="*/ 3 h 181"/>
                <a:gd name="T66" fmla="*/ 174 w 633"/>
                <a:gd name="T67" fmla="*/ 1 h 181"/>
                <a:gd name="T68" fmla="*/ 169 w 633"/>
                <a:gd name="T69" fmla="*/ 0 h 181"/>
                <a:gd name="T70" fmla="*/ 165 w 633"/>
                <a:gd name="T71" fmla="*/ 0 h 181"/>
                <a:gd name="T72" fmla="*/ 24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1" y="0"/>
                  </a:moveTo>
                  <a:lnTo>
                    <a:pt x="65" y="2"/>
                  </a:lnTo>
                  <a:lnTo>
                    <a:pt x="49" y="6"/>
                  </a:lnTo>
                  <a:lnTo>
                    <a:pt x="35" y="14"/>
                  </a:lnTo>
                  <a:lnTo>
                    <a:pt x="23" y="24"/>
                  </a:lnTo>
                  <a:lnTo>
                    <a:pt x="13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3" y="145"/>
                  </a:lnTo>
                  <a:lnTo>
                    <a:pt x="23" y="157"/>
                  </a:lnTo>
                  <a:lnTo>
                    <a:pt x="35" y="167"/>
                  </a:lnTo>
                  <a:lnTo>
                    <a:pt x="49" y="175"/>
                  </a:lnTo>
                  <a:lnTo>
                    <a:pt x="65" y="179"/>
                  </a:lnTo>
                  <a:lnTo>
                    <a:pt x="81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333" name="Freeform 38"/>
            <p:cNvSpPr>
              <a:spLocks/>
            </p:cNvSpPr>
            <p:nvPr/>
          </p:nvSpPr>
          <p:spPr bwMode="auto">
            <a:xfrm>
              <a:off x="2358" y="1525"/>
              <a:ext cx="191" cy="44"/>
            </a:xfrm>
            <a:custGeom>
              <a:avLst/>
              <a:gdLst>
                <a:gd name="T0" fmla="*/ 25 w 633"/>
                <a:gd name="T1" fmla="*/ 0 h 181"/>
                <a:gd name="T2" fmla="*/ 20 w 633"/>
                <a:gd name="T3" fmla="*/ 0 h 181"/>
                <a:gd name="T4" fmla="*/ 15 w 633"/>
                <a:gd name="T5" fmla="*/ 1 h 181"/>
                <a:gd name="T6" fmla="*/ 11 w 633"/>
                <a:gd name="T7" fmla="*/ 3 h 181"/>
                <a:gd name="T8" fmla="*/ 7 w 633"/>
                <a:gd name="T9" fmla="*/ 6 h 181"/>
                <a:gd name="T10" fmla="*/ 4 w 633"/>
                <a:gd name="T11" fmla="*/ 9 h 181"/>
                <a:gd name="T12" fmla="*/ 2 w 633"/>
                <a:gd name="T13" fmla="*/ 12 h 181"/>
                <a:gd name="T14" fmla="*/ 1 w 633"/>
                <a:gd name="T15" fmla="*/ 16 h 181"/>
                <a:gd name="T16" fmla="*/ 0 w 633"/>
                <a:gd name="T17" fmla="*/ 20 h 181"/>
                <a:gd name="T18" fmla="*/ 0 w 633"/>
                <a:gd name="T19" fmla="*/ 24 h 181"/>
                <a:gd name="T20" fmla="*/ 1 w 633"/>
                <a:gd name="T21" fmla="*/ 28 h 181"/>
                <a:gd name="T22" fmla="*/ 2 w 633"/>
                <a:gd name="T23" fmla="*/ 32 h 181"/>
                <a:gd name="T24" fmla="*/ 4 w 633"/>
                <a:gd name="T25" fmla="*/ 35 h 181"/>
                <a:gd name="T26" fmla="*/ 7 w 633"/>
                <a:gd name="T27" fmla="*/ 38 h 181"/>
                <a:gd name="T28" fmla="*/ 11 w 633"/>
                <a:gd name="T29" fmla="*/ 41 h 181"/>
                <a:gd name="T30" fmla="*/ 15 w 633"/>
                <a:gd name="T31" fmla="*/ 43 h 181"/>
                <a:gd name="T32" fmla="*/ 20 w 633"/>
                <a:gd name="T33" fmla="*/ 44 h 181"/>
                <a:gd name="T34" fmla="*/ 25 w 633"/>
                <a:gd name="T35" fmla="*/ 44 h 181"/>
                <a:gd name="T36" fmla="*/ 166 w 633"/>
                <a:gd name="T37" fmla="*/ 44 h 181"/>
                <a:gd name="T38" fmla="*/ 171 w 633"/>
                <a:gd name="T39" fmla="*/ 44 h 181"/>
                <a:gd name="T40" fmla="*/ 176 w 633"/>
                <a:gd name="T41" fmla="*/ 43 h 181"/>
                <a:gd name="T42" fmla="*/ 180 w 633"/>
                <a:gd name="T43" fmla="*/ 41 h 181"/>
                <a:gd name="T44" fmla="*/ 184 w 633"/>
                <a:gd name="T45" fmla="*/ 38 h 181"/>
                <a:gd name="T46" fmla="*/ 187 w 633"/>
                <a:gd name="T47" fmla="*/ 35 h 181"/>
                <a:gd name="T48" fmla="*/ 189 w 633"/>
                <a:gd name="T49" fmla="*/ 32 h 181"/>
                <a:gd name="T50" fmla="*/ 190 w 633"/>
                <a:gd name="T51" fmla="*/ 28 h 181"/>
                <a:gd name="T52" fmla="*/ 191 w 633"/>
                <a:gd name="T53" fmla="*/ 24 h 181"/>
                <a:gd name="T54" fmla="*/ 191 w 633"/>
                <a:gd name="T55" fmla="*/ 20 h 181"/>
                <a:gd name="T56" fmla="*/ 190 w 633"/>
                <a:gd name="T57" fmla="*/ 16 h 181"/>
                <a:gd name="T58" fmla="*/ 189 w 633"/>
                <a:gd name="T59" fmla="*/ 12 h 181"/>
                <a:gd name="T60" fmla="*/ 187 w 633"/>
                <a:gd name="T61" fmla="*/ 9 h 181"/>
                <a:gd name="T62" fmla="*/ 184 w 633"/>
                <a:gd name="T63" fmla="*/ 6 h 181"/>
                <a:gd name="T64" fmla="*/ 180 w 633"/>
                <a:gd name="T65" fmla="*/ 3 h 181"/>
                <a:gd name="T66" fmla="*/ 176 w 633"/>
                <a:gd name="T67" fmla="*/ 1 h 181"/>
                <a:gd name="T68" fmla="*/ 171 w 633"/>
                <a:gd name="T69" fmla="*/ 0 h 181"/>
                <a:gd name="T70" fmla="*/ 166 w 633"/>
                <a:gd name="T71" fmla="*/ 0 h 181"/>
                <a:gd name="T72" fmla="*/ 25 w 633"/>
                <a:gd name="T73" fmla="*/ 0 h 18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33" h="181">
                  <a:moveTo>
                    <a:pt x="82" y="0"/>
                  </a:move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6"/>
                  </a:lnTo>
                  <a:lnTo>
                    <a:pt x="6" y="49"/>
                  </a:lnTo>
                  <a:lnTo>
                    <a:pt x="2" y="65"/>
                  </a:lnTo>
                  <a:lnTo>
                    <a:pt x="0" y="81"/>
                  </a:lnTo>
                  <a:lnTo>
                    <a:pt x="0" y="99"/>
                  </a:lnTo>
                  <a:lnTo>
                    <a:pt x="2" y="115"/>
                  </a:lnTo>
                  <a:lnTo>
                    <a:pt x="6" y="131"/>
                  </a:lnTo>
                  <a:lnTo>
                    <a:pt x="14" y="145"/>
                  </a:lnTo>
                  <a:lnTo>
                    <a:pt x="24" y="157"/>
                  </a:lnTo>
                  <a:lnTo>
                    <a:pt x="36" y="167"/>
                  </a:lnTo>
                  <a:lnTo>
                    <a:pt x="50" y="175"/>
                  </a:lnTo>
                  <a:lnTo>
                    <a:pt x="66" y="179"/>
                  </a:lnTo>
                  <a:lnTo>
                    <a:pt x="82" y="181"/>
                  </a:lnTo>
                  <a:lnTo>
                    <a:pt x="551" y="181"/>
                  </a:lnTo>
                  <a:lnTo>
                    <a:pt x="567" y="179"/>
                  </a:lnTo>
                  <a:lnTo>
                    <a:pt x="583" y="175"/>
                  </a:lnTo>
                  <a:lnTo>
                    <a:pt x="597" y="167"/>
                  </a:lnTo>
                  <a:lnTo>
                    <a:pt x="609" y="157"/>
                  </a:lnTo>
                  <a:lnTo>
                    <a:pt x="619" y="145"/>
                  </a:lnTo>
                  <a:lnTo>
                    <a:pt x="627" y="131"/>
                  </a:lnTo>
                  <a:lnTo>
                    <a:pt x="631" y="115"/>
                  </a:lnTo>
                  <a:lnTo>
                    <a:pt x="633" y="99"/>
                  </a:lnTo>
                  <a:lnTo>
                    <a:pt x="633" y="81"/>
                  </a:lnTo>
                  <a:lnTo>
                    <a:pt x="631" y="65"/>
                  </a:lnTo>
                  <a:lnTo>
                    <a:pt x="627" y="49"/>
                  </a:lnTo>
                  <a:lnTo>
                    <a:pt x="619" y="36"/>
                  </a:lnTo>
                  <a:lnTo>
                    <a:pt x="609" y="24"/>
                  </a:lnTo>
                  <a:lnTo>
                    <a:pt x="597" y="14"/>
                  </a:lnTo>
                  <a:lnTo>
                    <a:pt x="583" y="6"/>
                  </a:lnTo>
                  <a:lnTo>
                    <a:pt x="567" y="2"/>
                  </a:lnTo>
                  <a:lnTo>
                    <a:pt x="551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4103" name="Text Box 206"/>
          <p:cNvSpPr txBox="1">
            <a:spLocks noChangeArrowheads="1"/>
          </p:cNvSpPr>
          <p:nvPr/>
        </p:nvSpPr>
        <p:spPr bwMode="auto">
          <a:xfrm>
            <a:off x="4405313" y="77788"/>
            <a:ext cx="936625" cy="19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sz="1000" b="1" i="1" dirty="0"/>
              <a:t>N</a:t>
            </a:r>
            <a:r>
              <a:rPr lang="ja-JP" altLang="en-US" sz="1000" b="1" i="1" dirty="0"/>
              <a:t>Ｘ（</a:t>
            </a:r>
            <a:r>
              <a:rPr lang="en-US" altLang="ja-JP" sz="1000" b="1" i="1" dirty="0"/>
              <a:t>24</a:t>
            </a:r>
            <a:r>
              <a:rPr lang="ja-JP" altLang="en-US" sz="1000" b="1" i="1" dirty="0"/>
              <a:t>）</a:t>
            </a:r>
          </a:p>
        </p:txBody>
      </p:sp>
      <p:sp>
        <p:nvSpPr>
          <p:cNvPr id="4104" name="AutoShape 429"/>
          <p:cNvSpPr>
            <a:spLocks noChangeArrowheads="1"/>
          </p:cNvSpPr>
          <p:nvPr/>
        </p:nvSpPr>
        <p:spPr bwMode="auto">
          <a:xfrm rot="5400000">
            <a:off x="9525" y="9525"/>
            <a:ext cx="287338" cy="287338"/>
          </a:xfrm>
          <a:prstGeom prst="rtTriangle">
            <a:avLst/>
          </a:prstGeom>
          <a:solidFill>
            <a:srgbClr val="DDDDDD"/>
          </a:solidFill>
          <a:ln w="9525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122912" name="Group 41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22978475"/>
              </p:ext>
            </p:extLst>
          </p:nvPr>
        </p:nvGraphicFramePr>
        <p:xfrm>
          <a:off x="444500" y="454025"/>
          <a:ext cx="3822700" cy="2122490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総務課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録　音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解　除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保留４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保留５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40" name="AutoShape 3879"/>
          <p:cNvSpPr>
            <a:spLocks noChangeArrowheads="1"/>
          </p:cNvSpPr>
          <p:nvPr/>
        </p:nvSpPr>
        <p:spPr bwMode="auto">
          <a:xfrm>
            <a:off x="188913" y="3665538"/>
            <a:ext cx="4510087" cy="3024187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4141" name="Group 3880"/>
          <p:cNvGrpSpPr>
            <a:grpSpLocks/>
          </p:cNvGrpSpPr>
          <p:nvPr/>
        </p:nvGrpSpPr>
        <p:grpSpPr bwMode="auto">
          <a:xfrm>
            <a:off x="596900" y="4562475"/>
            <a:ext cx="3506788" cy="1344613"/>
            <a:chOff x="406" y="673"/>
            <a:chExt cx="2209" cy="847"/>
          </a:xfrm>
        </p:grpSpPr>
        <p:grpSp>
          <p:nvGrpSpPr>
            <p:cNvPr id="4300" name="Group 3881"/>
            <p:cNvGrpSpPr>
              <a:grpSpLocks/>
            </p:cNvGrpSpPr>
            <p:nvPr/>
          </p:nvGrpSpPr>
          <p:grpSpPr bwMode="auto">
            <a:xfrm>
              <a:off x="406" y="673"/>
              <a:ext cx="2209" cy="45"/>
              <a:chOff x="352" y="725"/>
              <a:chExt cx="2197" cy="45"/>
            </a:xfrm>
          </p:grpSpPr>
          <p:sp>
            <p:nvSpPr>
              <p:cNvPr id="4322" name="Freeform 3882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23" name="Freeform 3883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24" name="Freeform 3884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25" name="Freeform 3885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26" name="Freeform 3886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27" name="Freeform 3887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301" name="Group 3888"/>
            <p:cNvGrpSpPr>
              <a:grpSpLocks/>
            </p:cNvGrpSpPr>
            <p:nvPr/>
          </p:nvGrpSpPr>
          <p:grpSpPr bwMode="auto">
            <a:xfrm>
              <a:off x="406" y="940"/>
              <a:ext cx="2209" cy="44"/>
              <a:chOff x="352" y="993"/>
              <a:chExt cx="2197" cy="45"/>
            </a:xfrm>
          </p:grpSpPr>
          <p:sp>
            <p:nvSpPr>
              <p:cNvPr id="4316" name="Freeform 3889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7" name="Freeform 3890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8" name="Freeform 3891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9" name="Freeform 3892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20" name="Freeform 3893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21" name="Freeform 3894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302" name="Group 3895"/>
            <p:cNvGrpSpPr>
              <a:grpSpLocks/>
            </p:cNvGrpSpPr>
            <p:nvPr/>
          </p:nvGrpSpPr>
          <p:grpSpPr bwMode="auto">
            <a:xfrm>
              <a:off x="406" y="1208"/>
              <a:ext cx="2209" cy="44"/>
              <a:chOff x="352" y="1259"/>
              <a:chExt cx="2197" cy="45"/>
            </a:xfrm>
          </p:grpSpPr>
          <p:sp>
            <p:nvSpPr>
              <p:cNvPr id="4310" name="Freeform 3896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1" name="Freeform 3897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2" name="Freeform 3898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3" name="Freeform 3899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4" name="Freeform 3900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15" name="Freeform 3901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303" name="Group 3902"/>
            <p:cNvGrpSpPr>
              <a:grpSpLocks/>
            </p:cNvGrpSpPr>
            <p:nvPr/>
          </p:nvGrpSpPr>
          <p:grpSpPr bwMode="auto">
            <a:xfrm>
              <a:off x="406" y="1475"/>
              <a:ext cx="2209" cy="45"/>
              <a:chOff x="352" y="1525"/>
              <a:chExt cx="2197" cy="45"/>
            </a:xfrm>
          </p:grpSpPr>
          <p:sp>
            <p:nvSpPr>
              <p:cNvPr id="4304" name="Freeform 3903"/>
              <p:cNvSpPr>
                <a:spLocks/>
              </p:cNvSpPr>
              <p:nvPr/>
            </p:nvSpPr>
            <p:spPr bwMode="auto">
              <a:xfrm>
                <a:off x="352" y="15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05" name="Freeform 3904"/>
              <p:cNvSpPr>
                <a:spLocks/>
              </p:cNvSpPr>
              <p:nvPr/>
            </p:nvSpPr>
            <p:spPr bwMode="auto">
              <a:xfrm>
                <a:off x="753" y="15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06" name="Freeform 3905"/>
              <p:cNvSpPr>
                <a:spLocks/>
              </p:cNvSpPr>
              <p:nvPr/>
            </p:nvSpPr>
            <p:spPr bwMode="auto">
              <a:xfrm>
                <a:off x="1154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07" name="Freeform 3906"/>
              <p:cNvSpPr>
                <a:spLocks/>
              </p:cNvSpPr>
              <p:nvPr/>
            </p:nvSpPr>
            <p:spPr bwMode="auto">
              <a:xfrm>
                <a:off x="1555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08" name="Freeform 3907"/>
              <p:cNvSpPr>
                <a:spLocks/>
              </p:cNvSpPr>
              <p:nvPr/>
            </p:nvSpPr>
            <p:spPr bwMode="auto">
              <a:xfrm>
                <a:off x="1959" y="15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09" name="Freeform 3908"/>
              <p:cNvSpPr>
                <a:spLocks/>
              </p:cNvSpPr>
              <p:nvPr/>
            </p:nvSpPr>
            <p:spPr bwMode="auto">
              <a:xfrm>
                <a:off x="2358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graphicFrame>
        <p:nvGraphicFramePr>
          <p:cNvPr id="109381" name="Group 390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683828"/>
              </p:ext>
            </p:extLst>
          </p:nvPr>
        </p:nvGraphicFramePr>
        <p:xfrm>
          <a:off x="444500" y="3900488"/>
          <a:ext cx="3822700" cy="2122485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総務課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録　音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解　除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保留４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保留５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77" name="AutoShape 3962"/>
          <p:cNvSpPr>
            <a:spLocks noChangeArrowheads="1"/>
          </p:cNvSpPr>
          <p:nvPr/>
        </p:nvSpPr>
        <p:spPr bwMode="auto">
          <a:xfrm>
            <a:off x="5246688" y="219075"/>
            <a:ext cx="4510087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4178" name="Group 3963"/>
          <p:cNvGrpSpPr>
            <a:grpSpLocks/>
          </p:cNvGrpSpPr>
          <p:nvPr/>
        </p:nvGrpSpPr>
        <p:grpSpPr bwMode="auto">
          <a:xfrm>
            <a:off x="5654675" y="1116013"/>
            <a:ext cx="3506788" cy="1344612"/>
            <a:chOff x="406" y="673"/>
            <a:chExt cx="2209" cy="847"/>
          </a:xfrm>
        </p:grpSpPr>
        <p:grpSp>
          <p:nvGrpSpPr>
            <p:cNvPr id="4272" name="Group 3964"/>
            <p:cNvGrpSpPr>
              <a:grpSpLocks/>
            </p:cNvGrpSpPr>
            <p:nvPr/>
          </p:nvGrpSpPr>
          <p:grpSpPr bwMode="auto">
            <a:xfrm>
              <a:off x="406" y="673"/>
              <a:ext cx="2209" cy="45"/>
              <a:chOff x="352" y="725"/>
              <a:chExt cx="2197" cy="45"/>
            </a:xfrm>
          </p:grpSpPr>
          <p:sp>
            <p:nvSpPr>
              <p:cNvPr id="4294" name="Freeform 3965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5" name="Freeform 3966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6" name="Freeform 3967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7" name="Freeform 3968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8" name="Freeform 3969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9" name="Freeform 3970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273" name="Group 3971"/>
            <p:cNvGrpSpPr>
              <a:grpSpLocks/>
            </p:cNvGrpSpPr>
            <p:nvPr/>
          </p:nvGrpSpPr>
          <p:grpSpPr bwMode="auto">
            <a:xfrm>
              <a:off x="406" y="940"/>
              <a:ext cx="2209" cy="44"/>
              <a:chOff x="352" y="993"/>
              <a:chExt cx="2197" cy="45"/>
            </a:xfrm>
          </p:grpSpPr>
          <p:sp>
            <p:nvSpPr>
              <p:cNvPr id="4288" name="Freeform 3972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9" name="Freeform 3973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0" name="Freeform 3974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1" name="Freeform 3975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2" name="Freeform 3976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93" name="Freeform 3977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274" name="Group 3978"/>
            <p:cNvGrpSpPr>
              <a:grpSpLocks/>
            </p:cNvGrpSpPr>
            <p:nvPr/>
          </p:nvGrpSpPr>
          <p:grpSpPr bwMode="auto">
            <a:xfrm>
              <a:off x="406" y="1208"/>
              <a:ext cx="2209" cy="44"/>
              <a:chOff x="352" y="1259"/>
              <a:chExt cx="2197" cy="45"/>
            </a:xfrm>
          </p:grpSpPr>
          <p:sp>
            <p:nvSpPr>
              <p:cNvPr id="4282" name="Freeform 3979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3" name="Freeform 3980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4" name="Freeform 3981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5" name="Freeform 3982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6" name="Freeform 3983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7" name="Freeform 3984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275" name="Group 3985"/>
            <p:cNvGrpSpPr>
              <a:grpSpLocks/>
            </p:cNvGrpSpPr>
            <p:nvPr/>
          </p:nvGrpSpPr>
          <p:grpSpPr bwMode="auto">
            <a:xfrm>
              <a:off x="406" y="1475"/>
              <a:ext cx="2209" cy="45"/>
              <a:chOff x="352" y="1525"/>
              <a:chExt cx="2197" cy="45"/>
            </a:xfrm>
          </p:grpSpPr>
          <p:sp>
            <p:nvSpPr>
              <p:cNvPr id="4276" name="Freeform 3986"/>
              <p:cNvSpPr>
                <a:spLocks/>
              </p:cNvSpPr>
              <p:nvPr/>
            </p:nvSpPr>
            <p:spPr bwMode="auto">
              <a:xfrm>
                <a:off x="352" y="15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77" name="Freeform 3987"/>
              <p:cNvSpPr>
                <a:spLocks/>
              </p:cNvSpPr>
              <p:nvPr/>
            </p:nvSpPr>
            <p:spPr bwMode="auto">
              <a:xfrm>
                <a:off x="753" y="15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78" name="Freeform 3988"/>
              <p:cNvSpPr>
                <a:spLocks/>
              </p:cNvSpPr>
              <p:nvPr/>
            </p:nvSpPr>
            <p:spPr bwMode="auto">
              <a:xfrm>
                <a:off x="1154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79" name="Freeform 3989"/>
              <p:cNvSpPr>
                <a:spLocks/>
              </p:cNvSpPr>
              <p:nvPr/>
            </p:nvSpPr>
            <p:spPr bwMode="auto">
              <a:xfrm>
                <a:off x="1555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0" name="Freeform 3990"/>
              <p:cNvSpPr>
                <a:spLocks/>
              </p:cNvSpPr>
              <p:nvPr/>
            </p:nvSpPr>
            <p:spPr bwMode="auto">
              <a:xfrm>
                <a:off x="1959" y="15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81" name="Freeform 3991"/>
              <p:cNvSpPr>
                <a:spLocks/>
              </p:cNvSpPr>
              <p:nvPr/>
            </p:nvSpPr>
            <p:spPr bwMode="auto">
              <a:xfrm>
                <a:off x="2358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graphicFrame>
        <p:nvGraphicFramePr>
          <p:cNvPr id="109464" name="Group 399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6915702"/>
              </p:ext>
            </p:extLst>
          </p:nvPr>
        </p:nvGraphicFramePr>
        <p:xfrm>
          <a:off x="5502275" y="454025"/>
          <a:ext cx="3822700" cy="2122490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総務課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録　音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解　除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保留４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保留５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10" name="AutoShape 4045"/>
          <p:cNvSpPr>
            <a:spLocks noChangeArrowheads="1"/>
          </p:cNvSpPr>
          <p:nvPr/>
        </p:nvSpPr>
        <p:spPr bwMode="auto">
          <a:xfrm>
            <a:off x="5246688" y="3665538"/>
            <a:ext cx="4510087" cy="3024187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/>
          </a:p>
        </p:txBody>
      </p:sp>
      <p:grpSp>
        <p:nvGrpSpPr>
          <p:cNvPr id="4211" name="Group 4046"/>
          <p:cNvGrpSpPr>
            <a:grpSpLocks/>
          </p:cNvGrpSpPr>
          <p:nvPr/>
        </p:nvGrpSpPr>
        <p:grpSpPr bwMode="auto">
          <a:xfrm>
            <a:off x="5654675" y="4562475"/>
            <a:ext cx="3506788" cy="1344613"/>
            <a:chOff x="406" y="673"/>
            <a:chExt cx="2209" cy="847"/>
          </a:xfrm>
        </p:grpSpPr>
        <p:grpSp>
          <p:nvGrpSpPr>
            <p:cNvPr id="4244" name="Group 4047"/>
            <p:cNvGrpSpPr>
              <a:grpSpLocks/>
            </p:cNvGrpSpPr>
            <p:nvPr/>
          </p:nvGrpSpPr>
          <p:grpSpPr bwMode="auto">
            <a:xfrm>
              <a:off x="406" y="673"/>
              <a:ext cx="2209" cy="45"/>
              <a:chOff x="352" y="725"/>
              <a:chExt cx="2197" cy="45"/>
            </a:xfrm>
          </p:grpSpPr>
          <p:sp>
            <p:nvSpPr>
              <p:cNvPr id="4266" name="Freeform 4048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7" name="Freeform 4049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8" name="Freeform 4050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9" name="Freeform 4051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70" name="Freeform 4052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71" name="Freeform 4053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245" name="Group 4054"/>
            <p:cNvGrpSpPr>
              <a:grpSpLocks/>
            </p:cNvGrpSpPr>
            <p:nvPr/>
          </p:nvGrpSpPr>
          <p:grpSpPr bwMode="auto">
            <a:xfrm>
              <a:off x="406" y="940"/>
              <a:ext cx="2209" cy="44"/>
              <a:chOff x="352" y="993"/>
              <a:chExt cx="2197" cy="45"/>
            </a:xfrm>
          </p:grpSpPr>
          <p:sp>
            <p:nvSpPr>
              <p:cNvPr id="4260" name="Freeform 4055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1" name="Freeform 4056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2" name="Freeform 4057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3" name="Freeform 4058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4" name="Freeform 4059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65" name="Freeform 4060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246" name="Group 4061"/>
            <p:cNvGrpSpPr>
              <a:grpSpLocks/>
            </p:cNvGrpSpPr>
            <p:nvPr/>
          </p:nvGrpSpPr>
          <p:grpSpPr bwMode="auto">
            <a:xfrm>
              <a:off x="406" y="1208"/>
              <a:ext cx="2209" cy="44"/>
              <a:chOff x="352" y="1259"/>
              <a:chExt cx="2197" cy="45"/>
            </a:xfrm>
          </p:grpSpPr>
          <p:sp>
            <p:nvSpPr>
              <p:cNvPr id="4254" name="Freeform 4062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5" name="Freeform 4063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6" name="Freeform 4064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7" name="Freeform 4065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8" name="Freeform 4066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9" name="Freeform 4067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grpSp>
          <p:nvGrpSpPr>
            <p:cNvPr id="4247" name="Group 4068"/>
            <p:cNvGrpSpPr>
              <a:grpSpLocks/>
            </p:cNvGrpSpPr>
            <p:nvPr/>
          </p:nvGrpSpPr>
          <p:grpSpPr bwMode="auto">
            <a:xfrm>
              <a:off x="406" y="1475"/>
              <a:ext cx="2209" cy="45"/>
              <a:chOff x="352" y="1525"/>
              <a:chExt cx="2197" cy="45"/>
            </a:xfrm>
          </p:grpSpPr>
          <p:sp>
            <p:nvSpPr>
              <p:cNvPr id="4248" name="Freeform 4069"/>
              <p:cNvSpPr>
                <a:spLocks/>
              </p:cNvSpPr>
              <p:nvPr/>
            </p:nvSpPr>
            <p:spPr bwMode="auto">
              <a:xfrm>
                <a:off x="352" y="1526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49" name="Freeform 4070"/>
              <p:cNvSpPr>
                <a:spLocks/>
              </p:cNvSpPr>
              <p:nvPr/>
            </p:nvSpPr>
            <p:spPr bwMode="auto">
              <a:xfrm>
                <a:off x="753" y="1525"/>
                <a:ext cx="192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7 w 633"/>
                  <a:gd name="T37" fmla="*/ 44 h 181"/>
                  <a:gd name="T38" fmla="*/ 172 w 633"/>
                  <a:gd name="T39" fmla="*/ 44 h 181"/>
                  <a:gd name="T40" fmla="*/ 177 w 633"/>
                  <a:gd name="T41" fmla="*/ 43 h 181"/>
                  <a:gd name="T42" fmla="*/ 181 w 633"/>
                  <a:gd name="T43" fmla="*/ 41 h 181"/>
                  <a:gd name="T44" fmla="*/ 185 w 633"/>
                  <a:gd name="T45" fmla="*/ 38 h 181"/>
                  <a:gd name="T46" fmla="*/ 188 w 633"/>
                  <a:gd name="T47" fmla="*/ 35 h 181"/>
                  <a:gd name="T48" fmla="*/ 190 w 633"/>
                  <a:gd name="T49" fmla="*/ 32 h 181"/>
                  <a:gd name="T50" fmla="*/ 191 w 633"/>
                  <a:gd name="T51" fmla="*/ 28 h 181"/>
                  <a:gd name="T52" fmla="*/ 192 w 633"/>
                  <a:gd name="T53" fmla="*/ 24 h 181"/>
                  <a:gd name="T54" fmla="*/ 192 w 633"/>
                  <a:gd name="T55" fmla="*/ 20 h 181"/>
                  <a:gd name="T56" fmla="*/ 191 w 633"/>
                  <a:gd name="T57" fmla="*/ 16 h 181"/>
                  <a:gd name="T58" fmla="*/ 190 w 633"/>
                  <a:gd name="T59" fmla="*/ 12 h 181"/>
                  <a:gd name="T60" fmla="*/ 188 w 633"/>
                  <a:gd name="T61" fmla="*/ 9 h 181"/>
                  <a:gd name="T62" fmla="*/ 185 w 633"/>
                  <a:gd name="T63" fmla="*/ 6 h 181"/>
                  <a:gd name="T64" fmla="*/ 181 w 633"/>
                  <a:gd name="T65" fmla="*/ 3 h 181"/>
                  <a:gd name="T66" fmla="*/ 177 w 633"/>
                  <a:gd name="T67" fmla="*/ 1 h 181"/>
                  <a:gd name="T68" fmla="*/ 172 w 633"/>
                  <a:gd name="T69" fmla="*/ 0 h 181"/>
                  <a:gd name="T70" fmla="*/ 167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0" name="Freeform 4071"/>
              <p:cNvSpPr>
                <a:spLocks/>
              </p:cNvSpPr>
              <p:nvPr/>
            </p:nvSpPr>
            <p:spPr bwMode="auto">
              <a:xfrm>
                <a:off x="1154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1" name="Freeform 4072"/>
              <p:cNvSpPr>
                <a:spLocks/>
              </p:cNvSpPr>
              <p:nvPr/>
            </p:nvSpPr>
            <p:spPr bwMode="auto">
              <a:xfrm>
                <a:off x="1555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2" name="Freeform 4073"/>
              <p:cNvSpPr>
                <a:spLocks/>
              </p:cNvSpPr>
              <p:nvPr/>
            </p:nvSpPr>
            <p:spPr bwMode="auto">
              <a:xfrm>
                <a:off x="1959" y="1525"/>
                <a:ext cx="189" cy="44"/>
              </a:xfrm>
              <a:custGeom>
                <a:avLst/>
                <a:gdLst>
                  <a:gd name="T0" fmla="*/ 24 w 633"/>
                  <a:gd name="T1" fmla="*/ 0 h 181"/>
                  <a:gd name="T2" fmla="*/ 19 w 633"/>
                  <a:gd name="T3" fmla="*/ 0 h 181"/>
                  <a:gd name="T4" fmla="*/ 15 w 633"/>
                  <a:gd name="T5" fmla="*/ 1 h 181"/>
                  <a:gd name="T6" fmla="*/ 10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0 w 633"/>
                  <a:gd name="T29" fmla="*/ 41 h 181"/>
                  <a:gd name="T30" fmla="*/ 15 w 633"/>
                  <a:gd name="T31" fmla="*/ 43 h 181"/>
                  <a:gd name="T32" fmla="*/ 19 w 633"/>
                  <a:gd name="T33" fmla="*/ 44 h 181"/>
                  <a:gd name="T34" fmla="*/ 24 w 633"/>
                  <a:gd name="T35" fmla="*/ 44 h 181"/>
                  <a:gd name="T36" fmla="*/ 165 w 633"/>
                  <a:gd name="T37" fmla="*/ 44 h 181"/>
                  <a:gd name="T38" fmla="*/ 169 w 633"/>
                  <a:gd name="T39" fmla="*/ 44 h 181"/>
                  <a:gd name="T40" fmla="*/ 174 w 633"/>
                  <a:gd name="T41" fmla="*/ 43 h 181"/>
                  <a:gd name="T42" fmla="*/ 178 w 633"/>
                  <a:gd name="T43" fmla="*/ 41 h 181"/>
                  <a:gd name="T44" fmla="*/ 182 w 633"/>
                  <a:gd name="T45" fmla="*/ 38 h 181"/>
                  <a:gd name="T46" fmla="*/ 185 w 633"/>
                  <a:gd name="T47" fmla="*/ 35 h 181"/>
                  <a:gd name="T48" fmla="*/ 187 w 633"/>
                  <a:gd name="T49" fmla="*/ 32 h 181"/>
                  <a:gd name="T50" fmla="*/ 188 w 633"/>
                  <a:gd name="T51" fmla="*/ 28 h 181"/>
                  <a:gd name="T52" fmla="*/ 189 w 633"/>
                  <a:gd name="T53" fmla="*/ 24 h 181"/>
                  <a:gd name="T54" fmla="*/ 189 w 633"/>
                  <a:gd name="T55" fmla="*/ 20 h 181"/>
                  <a:gd name="T56" fmla="*/ 188 w 633"/>
                  <a:gd name="T57" fmla="*/ 16 h 181"/>
                  <a:gd name="T58" fmla="*/ 187 w 633"/>
                  <a:gd name="T59" fmla="*/ 12 h 181"/>
                  <a:gd name="T60" fmla="*/ 185 w 633"/>
                  <a:gd name="T61" fmla="*/ 9 h 181"/>
                  <a:gd name="T62" fmla="*/ 182 w 633"/>
                  <a:gd name="T63" fmla="*/ 6 h 181"/>
                  <a:gd name="T64" fmla="*/ 178 w 633"/>
                  <a:gd name="T65" fmla="*/ 3 h 181"/>
                  <a:gd name="T66" fmla="*/ 174 w 633"/>
                  <a:gd name="T67" fmla="*/ 1 h 181"/>
                  <a:gd name="T68" fmla="*/ 169 w 633"/>
                  <a:gd name="T69" fmla="*/ 0 h 181"/>
                  <a:gd name="T70" fmla="*/ 165 w 633"/>
                  <a:gd name="T71" fmla="*/ 0 h 181"/>
                  <a:gd name="T72" fmla="*/ 24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53" name="Freeform 4074"/>
              <p:cNvSpPr>
                <a:spLocks/>
              </p:cNvSpPr>
              <p:nvPr/>
            </p:nvSpPr>
            <p:spPr bwMode="auto">
              <a:xfrm>
                <a:off x="2358" y="1525"/>
                <a:ext cx="191" cy="44"/>
              </a:xfrm>
              <a:custGeom>
                <a:avLst/>
                <a:gdLst>
                  <a:gd name="T0" fmla="*/ 25 w 633"/>
                  <a:gd name="T1" fmla="*/ 0 h 181"/>
                  <a:gd name="T2" fmla="*/ 20 w 633"/>
                  <a:gd name="T3" fmla="*/ 0 h 181"/>
                  <a:gd name="T4" fmla="*/ 15 w 633"/>
                  <a:gd name="T5" fmla="*/ 1 h 181"/>
                  <a:gd name="T6" fmla="*/ 11 w 633"/>
                  <a:gd name="T7" fmla="*/ 3 h 181"/>
                  <a:gd name="T8" fmla="*/ 7 w 633"/>
                  <a:gd name="T9" fmla="*/ 6 h 181"/>
                  <a:gd name="T10" fmla="*/ 4 w 633"/>
                  <a:gd name="T11" fmla="*/ 9 h 181"/>
                  <a:gd name="T12" fmla="*/ 2 w 633"/>
                  <a:gd name="T13" fmla="*/ 12 h 181"/>
                  <a:gd name="T14" fmla="*/ 1 w 633"/>
                  <a:gd name="T15" fmla="*/ 16 h 181"/>
                  <a:gd name="T16" fmla="*/ 0 w 633"/>
                  <a:gd name="T17" fmla="*/ 20 h 181"/>
                  <a:gd name="T18" fmla="*/ 0 w 633"/>
                  <a:gd name="T19" fmla="*/ 24 h 181"/>
                  <a:gd name="T20" fmla="*/ 1 w 633"/>
                  <a:gd name="T21" fmla="*/ 28 h 181"/>
                  <a:gd name="T22" fmla="*/ 2 w 633"/>
                  <a:gd name="T23" fmla="*/ 32 h 181"/>
                  <a:gd name="T24" fmla="*/ 4 w 633"/>
                  <a:gd name="T25" fmla="*/ 35 h 181"/>
                  <a:gd name="T26" fmla="*/ 7 w 633"/>
                  <a:gd name="T27" fmla="*/ 38 h 181"/>
                  <a:gd name="T28" fmla="*/ 11 w 633"/>
                  <a:gd name="T29" fmla="*/ 41 h 181"/>
                  <a:gd name="T30" fmla="*/ 15 w 633"/>
                  <a:gd name="T31" fmla="*/ 43 h 181"/>
                  <a:gd name="T32" fmla="*/ 20 w 633"/>
                  <a:gd name="T33" fmla="*/ 44 h 181"/>
                  <a:gd name="T34" fmla="*/ 25 w 633"/>
                  <a:gd name="T35" fmla="*/ 44 h 181"/>
                  <a:gd name="T36" fmla="*/ 166 w 633"/>
                  <a:gd name="T37" fmla="*/ 44 h 181"/>
                  <a:gd name="T38" fmla="*/ 171 w 633"/>
                  <a:gd name="T39" fmla="*/ 44 h 181"/>
                  <a:gd name="T40" fmla="*/ 176 w 633"/>
                  <a:gd name="T41" fmla="*/ 43 h 181"/>
                  <a:gd name="T42" fmla="*/ 180 w 633"/>
                  <a:gd name="T43" fmla="*/ 41 h 181"/>
                  <a:gd name="T44" fmla="*/ 184 w 633"/>
                  <a:gd name="T45" fmla="*/ 38 h 181"/>
                  <a:gd name="T46" fmla="*/ 187 w 633"/>
                  <a:gd name="T47" fmla="*/ 35 h 181"/>
                  <a:gd name="T48" fmla="*/ 189 w 633"/>
                  <a:gd name="T49" fmla="*/ 32 h 181"/>
                  <a:gd name="T50" fmla="*/ 190 w 633"/>
                  <a:gd name="T51" fmla="*/ 28 h 181"/>
                  <a:gd name="T52" fmla="*/ 191 w 633"/>
                  <a:gd name="T53" fmla="*/ 24 h 181"/>
                  <a:gd name="T54" fmla="*/ 191 w 633"/>
                  <a:gd name="T55" fmla="*/ 20 h 181"/>
                  <a:gd name="T56" fmla="*/ 190 w 633"/>
                  <a:gd name="T57" fmla="*/ 16 h 181"/>
                  <a:gd name="T58" fmla="*/ 189 w 633"/>
                  <a:gd name="T59" fmla="*/ 12 h 181"/>
                  <a:gd name="T60" fmla="*/ 187 w 633"/>
                  <a:gd name="T61" fmla="*/ 9 h 181"/>
                  <a:gd name="T62" fmla="*/ 184 w 633"/>
                  <a:gd name="T63" fmla="*/ 6 h 181"/>
                  <a:gd name="T64" fmla="*/ 180 w 633"/>
                  <a:gd name="T65" fmla="*/ 3 h 181"/>
                  <a:gd name="T66" fmla="*/ 176 w 633"/>
                  <a:gd name="T67" fmla="*/ 1 h 181"/>
                  <a:gd name="T68" fmla="*/ 171 w 633"/>
                  <a:gd name="T69" fmla="*/ 0 h 181"/>
                  <a:gd name="T70" fmla="*/ 166 w 633"/>
                  <a:gd name="T71" fmla="*/ 0 h 181"/>
                  <a:gd name="T72" fmla="*/ 25 w 633"/>
                  <a:gd name="T73" fmla="*/ 0 h 18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</p:grpSp>
      <p:graphicFrame>
        <p:nvGraphicFramePr>
          <p:cNvPr id="109547" name="Group 407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31140695"/>
              </p:ext>
            </p:extLst>
          </p:nvPr>
        </p:nvGraphicFramePr>
        <p:xfrm>
          <a:off x="5502275" y="3900488"/>
          <a:ext cx="3822700" cy="2122485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1" lang="ja-JP" altLang="ja-JP" sz="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総務課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録　音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解　除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保留１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保留２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保留３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保留４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1" lang="ja-JP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　保留５</a:t>
                      </a:r>
                      <a:endParaRPr kumimoji="1" lang="en-US" altLang="ja-JP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ＭＳ Ｐゴシック" pitchFamily="50" charset="-128"/>
                      </a:endParaRPr>
                    </a:p>
                  </a:txBody>
                  <a:tcPr marL="0" marR="900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9" name="Text Box 4129"/>
          <p:cNvSpPr txBox="1">
            <a:spLocks noChangeArrowheads="1"/>
          </p:cNvSpPr>
          <p:nvPr/>
        </p:nvSpPr>
        <p:spPr bwMode="auto">
          <a:xfrm>
            <a:off x="3316288" y="3289300"/>
            <a:ext cx="33035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ja-JP" altLang="en-US" sz="1000" b="1" dirty="0">
                <a:solidFill>
                  <a:srgbClr val="0000FF"/>
                </a:solidFill>
              </a:rPr>
              <a:t>電番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入力</a:t>
            </a:r>
            <a:r>
              <a:rPr lang="ja-JP" altLang="en-US" sz="1000" b="1" dirty="0">
                <a:solidFill>
                  <a:srgbClr val="0000FF"/>
                </a:solidFill>
              </a:rPr>
              <a:t>は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１枚</a:t>
            </a:r>
            <a:r>
              <a:rPr lang="ja-JP" altLang="en-US" sz="1000" b="1" dirty="0">
                <a:solidFill>
                  <a:srgbClr val="0000FF"/>
                </a:solidFill>
              </a:rPr>
              <a:t>づつ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分割されてます</a:t>
            </a:r>
            <a:endParaRPr lang="ja-JP" altLang="en-US" sz="1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AutoShape 2"/>
          <p:cNvSpPr>
            <a:spLocks noChangeArrowheads="1"/>
          </p:cNvSpPr>
          <p:nvPr/>
        </p:nvSpPr>
        <p:spPr bwMode="auto">
          <a:xfrm>
            <a:off x="188913" y="219075"/>
            <a:ext cx="4510087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grpSp>
        <p:nvGrpSpPr>
          <p:cNvPr id="100420" name="Group 1092"/>
          <p:cNvGrpSpPr>
            <a:grpSpLocks/>
          </p:cNvGrpSpPr>
          <p:nvPr/>
        </p:nvGrpSpPr>
        <p:grpSpPr bwMode="auto">
          <a:xfrm>
            <a:off x="596900" y="692150"/>
            <a:ext cx="3506788" cy="2193925"/>
            <a:chOff x="358" y="388"/>
            <a:chExt cx="2209" cy="1382"/>
          </a:xfrm>
        </p:grpSpPr>
        <p:grpSp>
          <p:nvGrpSpPr>
            <p:cNvPr id="91147" name="Group 11"/>
            <p:cNvGrpSpPr>
              <a:grpSpLocks/>
            </p:cNvGrpSpPr>
            <p:nvPr/>
          </p:nvGrpSpPr>
          <p:grpSpPr bwMode="auto">
            <a:xfrm>
              <a:off x="358" y="655"/>
              <a:ext cx="2209" cy="45"/>
              <a:chOff x="352" y="725"/>
              <a:chExt cx="2197" cy="45"/>
            </a:xfrm>
          </p:grpSpPr>
          <p:sp>
            <p:nvSpPr>
              <p:cNvPr id="91148" name="Freeform 12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49" name="Freeform 13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0" name="Freeform 14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1" name="Freeform 15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2" name="Freeform 16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3" name="Freeform 17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1154" name="Group 18"/>
            <p:cNvGrpSpPr>
              <a:grpSpLocks/>
            </p:cNvGrpSpPr>
            <p:nvPr/>
          </p:nvGrpSpPr>
          <p:grpSpPr bwMode="auto">
            <a:xfrm>
              <a:off x="358" y="922"/>
              <a:ext cx="2209" cy="44"/>
              <a:chOff x="352" y="993"/>
              <a:chExt cx="2197" cy="45"/>
            </a:xfrm>
          </p:grpSpPr>
          <p:sp>
            <p:nvSpPr>
              <p:cNvPr id="91155" name="Freeform 19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6" name="Freeform 20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7" name="Freeform 21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8" name="Freeform 22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59" name="Freeform 23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60" name="Freeform 24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1161" name="Group 25"/>
            <p:cNvGrpSpPr>
              <a:grpSpLocks/>
            </p:cNvGrpSpPr>
            <p:nvPr/>
          </p:nvGrpSpPr>
          <p:grpSpPr bwMode="auto">
            <a:xfrm>
              <a:off x="358" y="1190"/>
              <a:ext cx="2209" cy="44"/>
              <a:chOff x="352" y="1259"/>
              <a:chExt cx="2197" cy="45"/>
            </a:xfrm>
          </p:grpSpPr>
          <p:sp>
            <p:nvSpPr>
              <p:cNvPr id="91162" name="Freeform 26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63" name="Freeform 27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64" name="Freeform 28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65" name="Freeform 29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66" name="Freeform 30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67" name="Freeform 31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1168" name="Group 32"/>
            <p:cNvGrpSpPr>
              <a:grpSpLocks/>
            </p:cNvGrpSpPr>
            <p:nvPr/>
          </p:nvGrpSpPr>
          <p:grpSpPr bwMode="auto">
            <a:xfrm>
              <a:off x="358" y="1457"/>
              <a:ext cx="2209" cy="45"/>
              <a:chOff x="352" y="1525"/>
              <a:chExt cx="2197" cy="45"/>
            </a:xfrm>
          </p:grpSpPr>
          <p:sp>
            <p:nvSpPr>
              <p:cNvPr id="91169" name="Freeform 33"/>
              <p:cNvSpPr>
                <a:spLocks/>
              </p:cNvSpPr>
              <p:nvPr/>
            </p:nvSpPr>
            <p:spPr bwMode="auto">
              <a:xfrm>
                <a:off x="352" y="15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0" name="Freeform 34"/>
              <p:cNvSpPr>
                <a:spLocks/>
              </p:cNvSpPr>
              <p:nvPr/>
            </p:nvSpPr>
            <p:spPr bwMode="auto">
              <a:xfrm>
                <a:off x="753" y="15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1" name="Freeform 35"/>
              <p:cNvSpPr>
                <a:spLocks/>
              </p:cNvSpPr>
              <p:nvPr/>
            </p:nvSpPr>
            <p:spPr bwMode="auto">
              <a:xfrm>
                <a:off x="1154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2" name="Freeform 36"/>
              <p:cNvSpPr>
                <a:spLocks/>
              </p:cNvSpPr>
              <p:nvPr/>
            </p:nvSpPr>
            <p:spPr bwMode="auto">
              <a:xfrm>
                <a:off x="1555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3" name="Freeform 37"/>
              <p:cNvSpPr>
                <a:spLocks/>
              </p:cNvSpPr>
              <p:nvPr/>
            </p:nvSpPr>
            <p:spPr bwMode="auto">
              <a:xfrm>
                <a:off x="1959" y="15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4" name="Freeform 38"/>
              <p:cNvSpPr>
                <a:spLocks/>
              </p:cNvSpPr>
              <p:nvPr/>
            </p:nvSpPr>
            <p:spPr bwMode="auto">
              <a:xfrm>
                <a:off x="2358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1175" name="Group 39"/>
            <p:cNvGrpSpPr>
              <a:grpSpLocks/>
            </p:cNvGrpSpPr>
            <p:nvPr/>
          </p:nvGrpSpPr>
          <p:grpSpPr bwMode="auto">
            <a:xfrm>
              <a:off x="358" y="1725"/>
              <a:ext cx="2209" cy="45"/>
              <a:chOff x="352" y="1799"/>
              <a:chExt cx="2197" cy="45"/>
            </a:xfrm>
          </p:grpSpPr>
          <p:sp>
            <p:nvSpPr>
              <p:cNvPr id="91176" name="Freeform 40"/>
              <p:cNvSpPr>
                <a:spLocks/>
              </p:cNvSpPr>
              <p:nvPr/>
            </p:nvSpPr>
            <p:spPr bwMode="auto">
              <a:xfrm>
                <a:off x="352" y="180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7" name="Freeform 41"/>
              <p:cNvSpPr>
                <a:spLocks/>
              </p:cNvSpPr>
              <p:nvPr/>
            </p:nvSpPr>
            <p:spPr bwMode="auto">
              <a:xfrm>
                <a:off x="753" y="179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8" name="Freeform 42"/>
              <p:cNvSpPr>
                <a:spLocks/>
              </p:cNvSpPr>
              <p:nvPr/>
            </p:nvSpPr>
            <p:spPr bwMode="auto">
              <a:xfrm>
                <a:off x="1154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79" name="Freeform 43"/>
              <p:cNvSpPr>
                <a:spLocks/>
              </p:cNvSpPr>
              <p:nvPr/>
            </p:nvSpPr>
            <p:spPr bwMode="auto">
              <a:xfrm>
                <a:off x="1555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80" name="Freeform 44"/>
              <p:cNvSpPr>
                <a:spLocks/>
              </p:cNvSpPr>
              <p:nvPr/>
            </p:nvSpPr>
            <p:spPr bwMode="auto">
              <a:xfrm>
                <a:off x="1959" y="179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81" name="Freeform 45"/>
              <p:cNvSpPr>
                <a:spLocks/>
              </p:cNvSpPr>
              <p:nvPr/>
            </p:nvSpPr>
            <p:spPr bwMode="auto">
              <a:xfrm>
                <a:off x="2358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1182" name="Group 46"/>
            <p:cNvGrpSpPr>
              <a:grpSpLocks/>
            </p:cNvGrpSpPr>
            <p:nvPr/>
          </p:nvGrpSpPr>
          <p:grpSpPr bwMode="auto">
            <a:xfrm>
              <a:off x="358" y="388"/>
              <a:ext cx="2209" cy="45"/>
              <a:chOff x="352" y="454"/>
              <a:chExt cx="2197" cy="45"/>
            </a:xfrm>
          </p:grpSpPr>
          <p:sp>
            <p:nvSpPr>
              <p:cNvPr id="91183" name="Freeform 47"/>
              <p:cNvSpPr>
                <a:spLocks/>
              </p:cNvSpPr>
              <p:nvPr/>
            </p:nvSpPr>
            <p:spPr bwMode="auto">
              <a:xfrm>
                <a:off x="352" y="45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84" name="Freeform 48"/>
              <p:cNvSpPr>
                <a:spLocks/>
              </p:cNvSpPr>
              <p:nvPr/>
            </p:nvSpPr>
            <p:spPr bwMode="auto">
              <a:xfrm>
                <a:off x="753" y="454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85" name="Freeform 49"/>
              <p:cNvSpPr>
                <a:spLocks/>
              </p:cNvSpPr>
              <p:nvPr/>
            </p:nvSpPr>
            <p:spPr bwMode="auto">
              <a:xfrm>
                <a:off x="1154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86" name="Freeform 50"/>
              <p:cNvSpPr>
                <a:spLocks/>
              </p:cNvSpPr>
              <p:nvPr/>
            </p:nvSpPr>
            <p:spPr bwMode="auto">
              <a:xfrm>
                <a:off x="1555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87" name="Freeform 51"/>
              <p:cNvSpPr>
                <a:spLocks/>
              </p:cNvSpPr>
              <p:nvPr/>
            </p:nvSpPr>
            <p:spPr bwMode="auto">
              <a:xfrm>
                <a:off x="1959" y="454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188" name="Freeform 52"/>
              <p:cNvSpPr>
                <a:spLocks/>
              </p:cNvSpPr>
              <p:nvPr/>
            </p:nvSpPr>
            <p:spPr bwMode="auto">
              <a:xfrm>
                <a:off x="2358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1342" name="Text Box 206"/>
          <p:cNvSpPr txBox="1">
            <a:spLocks noChangeArrowheads="1"/>
          </p:cNvSpPr>
          <p:nvPr/>
        </p:nvSpPr>
        <p:spPr bwMode="auto">
          <a:xfrm>
            <a:off x="4232920" y="58738"/>
            <a:ext cx="936625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ja-JP" sz="1200" b="1" i="1" dirty="0" smtClean="0">
                <a:solidFill>
                  <a:srgbClr val="000000"/>
                </a:solidFill>
              </a:rPr>
              <a:t>NX</a:t>
            </a:r>
            <a:r>
              <a:rPr lang="ja-JP" altLang="en-US" sz="1200" b="1" i="1" dirty="0" smtClean="0">
                <a:solidFill>
                  <a:srgbClr val="000000"/>
                </a:solidFill>
              </a:rPr>
              <a:t>（</a:t>
            </a:r>
            <a:r>
              <a:rPr lang="en-US" altLang="ja-JP" sz="1000" b="1" i="1" dirty="0"/>
              <a:t>36</a:t>
            </a:r>
            <a:r>
              <a:rPr lang="ja-JP" altLang="en-US" sz="1200" b="1" i="1" dirty="0">
                <a:solidFill>
                  <a:srgbClr val="000000"/>
                </a:solidFill>
              </a:rPr>
              <a:t>）</a:t>
            </a:r>
          </a:p>
        </p:txBody>
      </p:sp>
      <p:sp>
        <p:nvSpPr>
          <p:cNvPr id="91565" name="AutoShape 429"/>
          <p:cNvSpPr>
            <a:spLocks noChangeArrowheads="1"/>
          </p:cNvSpPr>
          <p:nvPr/>
        </p:nvSpPr>
        <p:spPr bwMode="auto">
          <a:xfrm rot="5400000">
            <a:off x="9525" y="9525"/>
            <a:ext cx="287338" cy="287338"/>
          </a:xfrm>
          <a:prstGeom prst="rtTriangle">
            <a:avLst/>
          </a:prstGeom>
          <a:solidFill>
            <a:srgbClr val="DDDDDD"/>
          </a:solidFill>
          <a:ln w="9525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graphicFrame>
        <p:nvGraphicFramePr>
          <p:cNvPr id="181" name="Group 41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08979544"/>
              </p:ext>
            </p:extLst>
          </p:nvPr>
        </p:nvGraphicFramePr>
        <p:xfrm>
          <a:off x="444500" y="454025"/>
          <a:ext cx="3822700" cy="2546353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⑨999-9999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⑩000-0000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2" name="AutoShape 2"/>
          <p:cNvSpPr>
            <a:spLocks noChangeArrowheads="1"/>
          </p:cNvSpPr>
          <p:nvPr/>
        </p:nvSpPr>
        <p:spPr bwMode="auto">
          <a:xfrm>
            <a:off x="188913" y="3671639"/>
            <a:ext cx="4510087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grpSp>
        <p:nvGrpSpPr>
          <p:cNvPr id="183" name="Group 1092"/>
          <p:cNvGrpSpPr>
            <a:grpSpLocks/>
          </p:cNvGrpSpPr>
          <p:nvPr/>
        </p:nvGrpSpPr>
        <p:grpSpPr bwMode="auto">
          <a:xfrm>
            <a:off x="596900" y="4144714"/>
            <a:ext cx="3506788" cy="2193925"/>
            <a:chOff x="358" y="388"/>
            <a:chExt cx="2209" cy="1382"/>
          </a:xfrm>
        </p:grpSpPr>
        <p:grpSp>
          <p:nvGrpSpPr>
            <p:cNvPr id="184" name="Group 11"/>
            <p:cNvGrpSpPr>
              <a:grpSpLocks/>
            </p:cNvGrpSpPr>
            <p:nvPr/>
          </p:nvGrpSpPr>
          <p:grpSpPr bwMode="auto">
            <a:xfrm>
              <a:off x="358" y="655"/>
              <a:ext cx="2209" cy="45"/>
              <a:chOff x="352" y="725"/>
              <a:chExt cx="2197" cy="45"/>
            </a:xfrm>
          </p:grpSpPr>
          <p:sp>
            <p:nvSpPr>
              <p:cNvPr id="220" name="Freeform 12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1" name="Freeform 13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2" name="Freeform 14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3" name="Freeform 15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4" name="Freeform 16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25" name="Freeform 17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5" name="Group 18"/>
            <p:cNvGrpSpPr>
              <a:grpSpLocks/>
            </p:cNvGrpSpPr>
            <p:nvPr/>
          </p:nvGrpSpPr>
          <p:grpSpPr bwMode="auto">
            <a:xfrm>
              <a:off x="358" y="922"/>
              <a:ext cx="2209" cy="44"/>
              <a:chOff x="352" y="993"/>
              <a:chExt cx="2197" cy="45"/>
            </a:xfrm>
          </p:grpSpPr>
          <p:sp>
            <p:nvSpPr>
              <p:cNvPr id="214" name="Freeform 19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5" name="Freeform 20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6" name="Freeform 21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7" name="Freeform 22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8" name="Freeform 23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9" name="Freeform 24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6" name="Group 25"/>
            <p:cNvGrpSpPr>
              <a:grpSpLocks/>
            </p:cNvGrpSpPr>
            <p:nvPr/>
          </p:nvGrpSpPr>
          <p:grpSpPr bwMode="auto">
            <a:xfrm>
              <a:off x="358" y="1190"/>
              <a:ext cx="2209" cy="44"/>
              <a:chOff x="352" y="1259"/>
              <a:chExt cx="2197" cy="45"/>
            </a:xfrm>
          </p:grpSpPr>
          <p:sp>
            <p:nvSpPr>
              <p:cNvPr id="208" name="Freeform 26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9" name="Freeform 27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0" name="Freeform 28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1" name="Freeform 29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2" name="Freeform 30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13" name="Freeform 31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7" name="Group 32"/>
            <p:cNvGrpSpPr>
              <a:grpSpLocks/>
            </p:cNvGrpSpPr>
            <p:nvPr/>
          </p:nvGrpSpPr>
          <p:grpSpPr bwMode="auto">
            <a:xfrm>
              <a:off x="358" y="1457"/>
              <a:ext cx="2209" cy="45"/>
              <a:chOff x="352" y="1525"/>
              <a:chExt cx="2197" cy="45"/>
            </a:xfrm>
          </p:grpSpPr>
          <p:sp>
            <p:nvSpPr>
              <p:cNvPr id="202" name="Freeform 33"/>
              <p:cNvSpPr>
                <a:spLocks/>
              </p:cNvSpPr>
              <p:nvPr/>
            </p:nvSpPr>
            <p:spPr bwMode="auto">
              <a:xfrm>
                <a:off x="352" y="15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3" name="Freeform 34"/>
              <p:cNvSpPr>
                <a:spLocks/>
              </p:cNvSpPr>
              <p:nvPr/>
            </p:nvSpPr>
            <p:spPr bwMode="auto">
              <a:xfrm>
                <a:off x="753" y="15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4" name="Freeform 35"/>
              <p:cNvSpPr>
                <a:spLocks/>
              </p:cNvSpPr>
              <p:nvPr/>
            </p:nvSpPr>
            <p:spPr bwMode="auto">
              <a:xfrm>
                <a:off x="1154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5" name="Freeform 36"/>
              <p:cNvSpPr>
                <a:spLocks/>
              </p:cNvSpPr>
              <p:nvPr/>
            </p:nvSpPr>
            <p:spPr bwMode="auto">
              <a:xfrm>
                <a:off x="1555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6" name="Freeform 37"/>
              <p:cNvSpPr>
                <a:spLocks/>
              </p:cNvSpPr>
              <p:nvPr/>
            </p:nvSpPr>
            <p:spPr bwMode="auto">
              <a:xfrm>
                <a:off x="1959" y="15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7" name="Freeform 38"/>
              <p:cNvSpPr>
                <a:spLocks/>
              </p:cNvSpPr>
              <p:nvPr/>
            </p:nvSpPr>
            <p:spPr bwMode="auto">
              <a:xfrm>
                <a:off x="2358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8" name="Group 39"/>
            <p:cNvGrpSpPr>
              <a:grpSpLocks/>
            </p:cNvGrpSpPr>
            <p:nvPr/>
          </p:nvGrpSpPr>
          <p:grpSpPr bwMode="auto">
            <a:xfrm>
              <a:off x="358" y="1725"/>
              <a:ext cx="2209" cy="45"/>
              <a:chOff x="352" y="1799"/>
              <a:chExt cx="2197" cy="45"/>
            </a:xfrm>
          </p:grpSpPr>
          <p:sp>
            <p:nvSpPr>
              <p:cNvPr id="196" name="Freeform 40"/>
              <p:cNvSpPr>
                <a:spLocks/>
              </p:cNvSpPr>
              <p:nvPr/>
            </p:nvSpPr>
            <p:spPr bwMode="auto">
              <a:xfrm>
                <a:off x="352" y="180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7" name="Freeform 41"/>
              <p:cNvSpPr>
                <a:spLocks/>
              </p:cNvSpPr>
              <p:nvPr/>
            </p:nvSpPr>
            <p:spPr bwMode="auto">
              <a:xfrm>
                <a:off x="753" y="179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8" name="Freeform 42"/>
              <p:cNvSpPr>
                <a:spLocks/>
              </p:cNvSpPr>
              <p:nvPr/>
            </p:nvSpPr>
            <p:spPr bwMode="auto">
              <a:xfrm>
                <a:off x="1154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9" name="Freeform 43"/>
              <p:cNvSpPr>
                <a:spLocks/>
              </p:cNvSpPr>
              <p:nvPr/>
            </p:nvSpPr>
            <p:spPr bwMode="auto">
              <a:xfrm>
                <a:off x="1555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0" name="Freeform 44"/>
              <p:cNvSpPr>
                <a:spLocks/>
              </p:cNvSpPr>
              <p:nvPr/>
            </p:nvSpPr>
            <p:spPr bwMode="auto">
              <a:xfrm>
                <a:off x="1959" y="179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01" name="Freeform 45"/>
              <p:cNvSpPr>
                <a:spLocks/>
              </p:cNvSpPr>
              <p:nvPr/>
            </p:nvSpPr>
            <p:spPr bwMode="auto">
              <a:xfrm>
                <a:off x="2358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9" name="Group 46"/>
            <p:cNvGrpSpPr>
              <a:grpSpLocks/>
            </p:cNvGrpSpPr>
            <p:nvPr/>
          </p:nvGrpSpPr>
          <p:grpSpPr bwMode="auto">
            <a:xfrm>
              <a:off x="358" y="388"/>
              <a:ext cx="2209" cy="45"/>
              <a:chOff x="352" y="454"/>
              <a:chExt cx="2197" cy="45"/>
            </a:xfrm>
          </p:grpSpPr>
          <p:sp>
            <p:nvSpPr>
              <p:cNvPr id="190" name="Freeform 47"/>
              <p:cNvSpPr>
                <a:spLocks/>
              </p:cNvSpPr>
              <p:nvPr/>
            </p:nvSpPr>
            <p:spPr bwMode="auto">
              <a:xfrm>
                <a:off x="352" y="45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1" name="Freeform 48"/>
              <p:cNvSpPr>
                <a:spLocks/>
              </p:cNvSpPr>
              <p:nvPr/>
            </p:nvSpPr>
            <p:spPr bwMode="auto">
              <a:xfrm>
                <a:off x="753" y="454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2" name="Freeform 49"/>
              <p:cNvSpPr>
                <a:spLocks/>
              </p:cNvSpPr>
              <p:nvPr/>
            </p:nvSpPr>
            <p:spPr bwMode="auto">
              <a:xfrm>
                <a:off x="1154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3" name="Freeform 50"/>
              <p:cNvSpPr>
                <a:spLocks/>
              </p:cNvSpPr>
              <p:nvPr/>
            </p:nvSpPr>
            <p:spPr bwMode="auto">
              <a:xfrm>
                <a:off x="1555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4" name="Freeform 51"/>
              <p:cNvSpPr>
                <a:spLocks/>
              </p:cNvSpPr>
              <p:nvPr/>
            </p:nvSpPr>
            <p:spPr bwMode="auto">
              <a:xfrm>
                <a:off x="1959" y="454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95" name="Freeform 52"/>
              <p:cNvSpPr>
                <a:spLocks/>
              </p:cNvSpPr>
              <p:nvPr/>
            </p:nvSpPr>
            <p:spPr bwMode="auto">
              <a:xfrm>
                <a:off x="2358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</p:grpSp>
      <p:graphicFrame>
        <p:nvGraphicFramePr>
          <p:cNvPr id="226" name="Group 41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9161435"/>
              </p:ext>
            </p:extLst>
          </p:nvPr>
        </p:nvGraphicFramePr>
        <p:xfrm>
          <a:off x="444500" y="3906589"/>
          <a:ext cx="3822700" cy="2546353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⑨999-9999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⑩000-0000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7" name="AutoShape 2"/>
          <p:cNvSpPr>
            <a:spLocks noChangeArrowheads="1"/>
          </p:cNvSpPr>
          <p:nvPr/>
        </p:nvSpPr>
        <p:spPr bwMode="auto">
          <a:xfrm>
            <a:off x="5249863" y="219075"/>
            <a:ext cx="4510087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grpSp>
        <p:nvGrpSpPr>
          <p:cNvPr id="228" name="Group 1092"/>
          <p:cNvGrpSpPr>
            <a:grpSpLocks/>
          </p:cNvGrpSpPr>
          <p:nvPr/>
        </p:nvGrpSpPr>
        <p:grpSpPr bwMode="auto">
          <a:xfrm>
            <a:off x="5657850" y="692150"/>
            <a:ext cx="3506788" cy="2193925"/>
            <a:chOff x="358" y="388"/>
            <a:chExt cx="2209" cy="1382"/>
          </a:xfrm>
        </p:grpSpPr>
        <p:grpSp>
          <p:nvGrpSpPr>
            <p:cNvPr id="229" name="Group 11"/>
            <p:cNvGrpSpPr>
              <a:grpSpLocks/>
            </p:cNvGrpSpPr>
            <p:nvPr/>
          </p:nvGrpSpPr>
          <p:grpSpPr bwMode="auto">
            <a:xfrm>
              <a:off x="358" y="655"/>
              <a:ext cx="2209" cy="45"/>
              <a:chOff x="352" y="725"/>
              <a:chExt cx="2197" cy="45"/>
            </a:xfrm>
          </p:grpSpPr>
          <p:sp>
            <p:nvSpPr>
              <p:cNvPr id="265" name="Freeform 12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6" name="Freeform 13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7" name="Freeform 14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8" name="Freeform 15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9" name="Freeform 16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70" name="Freeform 17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0" name="Group 18"/>
            <p:cNvGrpSpPr>
              <a:grpSpLocks/>
            </p:cNvGrpSpPr>
            <p:nvPr/>
          </p:nvGrpSpPr>
          <p:grpSpPr bwMode="auto">
            <a:xfrm>
              <a:off x="358" y="922"/>
              <a:ext cx="2209" cy="44"/>
              <a:chOff x="352" y="993"/>
              <a:chExt cx="2197" cy="45"/>
            </a:xfrm>
          </p:grpSpPr>
          <p:sp>
            <p:nvSpPr>
              <p:cNvPr id="259" name="Freeform 19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0" name="Freeform 20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1" name="Freeform 21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2" name="Freeform 22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3" name="Freeform 23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64" name="Freeform 24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1" name="Group 25"/>
            <p:cNvGrpSpPr>
              <a:grpSpLocks/>
            </p:cNvGrpSpPr>
            <p:nvPr/>
          </p:nvGrpSpPr>
          <p:grpSpPr bwMode="auto">
            <a:xfrm>
              <a:off x="358" y="1190"/>
              <a:ext cx="2209" cy="44"/>
              <a:chOff x="352" y="1259"/>
              <a:chExt cx="2197" cy="45"/>
            </a:xfrm>
          </p:grpSpPr>
          <p:sp>
            <p:nvSpPr>
              <p:cNvPr id="253" name="Freeform 26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4" name="Freeform 27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5" name="Freeform 28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6" name="Freeform 29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7" name="Freeform 30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8" name="Freeform 31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2" name="Group 32"/>
            <p:cNvGrpSpPr>
              <a:grpSpLocks/>
            </p:cNvGrpSpPr>
            <p:nvPr/>
          </p:nvGrpSpPr>
          <p:grpSpPr bwMode="auto">
            <a:xfrm>
              <a:off x="358" y="1457"/>
              <a:ext cx="2209" cy="45"/>
              <a:chOff x="352" y="1525"/>
              <a:chExt cx="2197" cy="45"/>
            </a:xfrm>
          </p:grpSpPr>
          <p:sp>
            <p:nvSpPr>
              <p:cNvPr id="247" name="Freeform 33"/>
              <p:cNvSpPr>
                <a:spLocks/>
              </p:cNvSpPr>
              <p:nvPr/>
            </p:nvSpPr>
            <p:spPr bwMode="auto">
              <a:xfrm>
                <a:off x="352" y="15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8" name="Freeform 34"/>
              <p:cNvSpPr>
                <a:spLocks/>
              </p:cNvSpPr>
              <p:nvPr/>
            </p:nvSpPr>
            <p:spPr bwMode="auto">
              <a:xfrm>
                <a:off x="753" y="15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9" name="Freeform 35"/>
              <p:cNvSpPr>
                <a:spLocks/>
              </p:cNvSpPr>
              <p:nvPr/>
            </p:nvSpPr>
            <p:spPr bwMode="auto">
              <a:xfrm>
                <a:off x="1154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0" name="Freeform 36"/>
              <p:cNvSpPr>
                <a:spLocks/>
              </p:cNvSpPr>
              <p:nvPr/>
            </p:nvSpPr>
            <p:spPr bwMode="auto">
              <a:xfrm>
                <a:off x="1555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1" name="Freeform 37"/>
              <p:cNvSpPr>
                <a:spLocks/>
              </p:cNvSpPr>
              <p:nvPr/>
            </p:nvSpPr>
            <p:spPr bwMode="auto">
              <a:xfrm>
                <a:off x="1959" y="15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52" name="Freeform 38"/>
              <p:cNvSpPr>
                <a:spLocks/>
              </p:cNvSpPr>
              <p:nvPr/>
            </p:nvSpPr>
            <p:spPr bwMode="auto">
              <a:xfrm>
                <a:off x="2358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3" name="Group 39"/>
            <p:cNvGrpSpPr>
              <a:grpSpLocks/>
            </p:cNvGrpSpPr>
            <p:nvPr/>
          </p:nvGrpSpPr>
          <p:grpSpPr bwMode="auto">
            <a:xfrm>
              <a:off x="358" y="1725"/>
              <a:ext cx="2209" cy="45"/>
              <a:chOff x="352" y="1799"/>
              <a:chExt cx="2197" cy="45"/>
            </a:xfrm>
          </p:grpSpPr>
          <p:sp>
            <p:nvSpPr>
              <p:cNvPr id="241" name="Freeform 40"/>
              <p:cNvSpPr>
                <a:spLocks/>
              </p:cNvSpPr>
              <p:nvPr/>
            </p:nvSpPr>
            <p:spPr bwMode="auto">
              <a:xfrm>
                <a:off x="352" y="180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2" name="Freeform 41"/>
              <p:cNvSpPr>
                <a:spLocks/>
              </p:cNvSpPr>
              <p:nvPr/>
            </p:nvSpPr>
            <p:spPr bwMode="auto">
              <a:xfrm>
                <a:off x="753" y="179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3" name="Freeform 42"/>
              <p:cNvSpPr>
                <a:spLocks/>
              </p:cNvSpPr>
              <p:nvPr/>
            </p:nvSpPr>
            <p:spPr bwMode="auto">
              <a:xfrm>
                <a:off x="1154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4" name="Freeform 43"/>
              <p:cNvSpPr>
                <a:spLocks/>
              </p:cNvSpPr>
              <p:nvPr/>
            </p:nvSpPr>
            <p:spPr bwMode="auto">
              <a:xfrm>
                <a:off x="1555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" name="Freeform 44"/>
              <p:cNvSpPr>
                <a:spLocks/>
              </p:cNvSpPr>
              <p:nvPr/>
            </p:nvSpPr>
            <p:spPr bwMode="auto">
              <a:xfrm>
                <a:off x="1959" y="179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6" name="Freeform 45"/>
              <p:cNvSpPr>
                <a:spLocks/>
              </p:cNvSpPr>
              <p:nvPr/>
            </p:nvSpPr>
            <p:spPr bwMode="auto">
              <a:xfrm>
                <a:off x="2358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34" name="Group 46"/>
            <p:cNvGrpSpPr>
              <a:grpSpLocks/>
            </p:cNvGrpSpPr>
            <p:nvPr/>
          </p:nvGrpSpPr>
          <p:grpSpPr bwMode="auto">
            <a:xfrm>
              <a:off x="358" y="388"/>
              <a:ext cx="2209" cy="45"/>
              <a:chOff x="352" y="454"/>
              <a:chExt cx="2197" cy="45"/>
            </a:xfrm>
          </p:grpSpPr>
          <p:sp>
            <p:nvSpPr>
              <p:cNvPr id="235" name="Freeform 47"/>
              <p:cNvSpPr>
                <a:spLocks/>
              </p:cNvSpPr>
              <p:nvPr/>
            </p:nvSpPr>
            <p:spPr bwMode="auto">
              <a:xfrm>
                <a:off x="352" y="45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6" name="Freeform 48"/>
              <p:cNvSpPr>
                <a:spLocks/>
              </p:cNvSpPr>
              <p:nvPr/>
            </p:nvSpPr>
            <p:spPr bwMode="auto">
              <a:xfrm>
                <a:off x="753" y="454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7" name="Freeform 49"/>
              <p:cNvSpPr>
                <a:spLocks/>
              </p:cNvSpPr>
              <p:nvPr/>
            </p:nvSpPr>
            <p:spPr bwMode="auto">
              <a:xfrm>
                <a:off x="1154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8" name="Freeform 50"/>
              <p:cNvSpPr>
                <a:spLocks/>
              </p:cNvSpPr>
              <p:nvPr/>
            </p:nvSpPr>
            <p:spPr bwMode="auto">
              <a:xfrm>
                <a:off x="1555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39" name="Freeform 51"/>
              <p:cNvSpPr>
                <a:spLocks/>
              </p:cNvSpPr>
              <p:nvPr/>
            </p:nvSpPr>
            <p:spPr bwMode="auto">
              <a:xfrm>
                <a:off x="1959" y="454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0" name="Freeform 52"/>
              <p:cNvSpPr>
                <a:spLocks/>
              </p:cNvSpPr>
              <p:nvPr/>
            </p:nvSpPr>
            <p:spPr bwMode="auto">
              <a:xfrm>
                <a:off x="2358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</p:grpSp>
      <p:graphicFrame>
        <p:nvGraphicFramePr>
          <p:cNvPr id="271" name="Group 41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31287640"/>
              </p:ext>
            </p:extLst>
          </p:nvPr>
        </p:nvGraphicFramePr>
        <p:xfrm>
          <a:off x="5505450" y="454025"/>
          <a:ext cx="3822700" cy="2546353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⑨999-9999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⑩000-0000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2" name="AutoShape 2"/>
          <p:cNvSpPr>
            <a:spLocks noChangeArrowheads="1"/>
          </p:cNvSpPr>
          <p:nvPr/>
        </p:nvSpPr>
        <p:spPr bwMode="auto">
          <a:xfrm>
            <a:off x="5249863" y="3671639"/>
            <a:ext cx="4510087" cy="3024188"/>
          </a:xfrm>
          <a:prstGeom prst="roundRect">
            <a:avLst>
              <a:gd name="adj" fmla="val 1917"/>
            </a:avLst>
          </a:prstGeom>
          <a:noFill/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grpSp>
        <p:nvGrpSpPr>
          <p:cNvPr id="273" name="Group 1092"/>
          <p:cNvGrpSpPr>
            <a:grpSpLocks/>
          </p:cNvGrpSpPr>
          <p:nvPr/>
        </p:nvGrpSpPr>
        <p:grpSpPr bwMode="auto">
          <a:xfrm>
            <a:off x="5657850" y="4144714"/>
            <a:ext cx="3506788" cy="2193925"/>
            <a:chOff x="358" y="388"/>
            <a:chExt cx="2209" cy="1382"/>
          </a:xfrm>
        </p:grpSpPr>
        <p:grpSp>
          <p:nvGrpSpPr>
            <p:cNvPr id="274" name="Group 11"/>
            <p:cNvGrpSpPr>
              <a:grpSpLocks/>
            </p:cNvGrpSpPr>
            <p:nvPr/>
          </p:nvGrpSpPr>
          <p:grpSpPr bwMode="auto">
            <a:xfrm>
              <a:off x="358" y="655"/>
              <a:ext cx="2209" cy="45"/>
              <a:chOff x="352" y="725"/>
              <a:chExt cx="2197" cy="45"/>
            </a:xfrm>
          </p:grpSpPr>
          <p:sp>
            <p:nvSpPr>
              <p:cNvPr id="310" name="Freeform 12"/>
              <p:cNvSpPr>
                <a:spLocks/>
              </p:cNvSpPr>
              <p:nvPr/>
            </p:nvSpPr>
            <p:spPr bwMode="auto">
              <a:xfrm>
                <a:off x="352" y="7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1" name="Freeform 13"/>
              <p:cNvSpPr>
                <a:spLocks/>
              </p:cNvSpPr>
              <p:nvPr/>
            </p:nvSpPr>
            <p:spPr bwMode="auto">
              <a:xfrm>
                <a:off x="753" y="7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2" name="Freeform 14"/>
              <p:cNvSpPr>
                <a:spLocks/>
              </p:cNvSpPr>
              <p:nvPr/>
            </p:nvSpPr>
            <p:spPr bwMode="auto">
              <a:xfrm>
                <a:off x="1154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3" name="Freeform 15"/>
              <p:cNvSpPr>
                <a:spLocks/>
              </p:cNvSpPr>
              <p:nvPr/>
            </p:nvSpPr>
            <p:spPr bwMode="auto">
              <a:xfrm>
                <a:off x="1555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4" name="Freeform 16"/>
              <p:cNvSpPr>
                <a:spLocks/>
              </p:cNvSpPr>
              <p:nvPr/>
            </p:nvSpPr>
            <p:spPr bwMode="auto">
              <a:xfrm>
                <a:off x="1959" y="7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15" name="Freeform 17"/>
              <p:cNvSpPr>
                <a:spLocks/>
              </p:cNvSpPr>
              <p:nvPr/>
            </p:nvSpPr>
            <p:spPr bwMode="auto">
              <a:xfrm>
                <a:off x="2358" y="7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75" name="Group 18"/>
            <p:cNvGrpSpPr>
              <a:grpSpLocks/>
            </p:cNvGrpSpPr>
            <p:nvPr/>
          </p:nvGrpSpPr>
          <p:grpSpPr bwMode="auto">
            <a:xfrm>
              <a:off x="358" y="922"/>
              <a:ext cx="2209" cy="44"/>
              <a:chOff x="352" y="993"/>
              <a:chExt cx="2197" cy="45"/>
            </a:xfrm>
          </p:grpSpPr>
          <p:sp>
            <p:nvSpPr>
              <p:cNvPr id="304" name="Freeform 19"/>
              <p:cNvSpPr>
                <a:spLocks/>
              </p:cNvSpPr>
              <p:nvPr/>
            </p:nvSpPr>
            <p:spPr bwMode="auto">
              <a:xfrm>
                <a:off x="352" y="99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5" name="Freeform 20"/>
              <p:cNvSpPr>
                <a:spLocks/>
              </p:cNvSpPr>
              <p:nvPr/>
            </p:nvSpPr>
            <p:spPr bwMode="auto">
              <a:xfrm>
                <a:off x="753" y="993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6" name="Freeform 21"/>
              <p:cNvSpPr>
                <a:spLocks/>
              </p:cNvSpPr>
              <p:nvPr/>
            </p:nvSpPr>
            <p:spPr bwMode="auto">
              <a:xfrm>
                <a:off x="1154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7" name="Freeform 22"/>
              <p:cNvSpPr>
                <a:spLocks/>
              </p:cNvSpPr>
              <p:nvPr/>
            </p:nvSpPr>
            <p:spPr bwMode="auto">
              <a:xfrm>
                <a:off x="1555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8" name="Freeform 23"/>
              <p:cNvSpPr>
                <a:spLocks/>
              </p:cNvSpPr>
              <p:nvPr/>
            </p:nvSpPr>
            <p:spPr bwMode="auto">
              <a:xfrm>
                <a:off x="1959" y="993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9" name="Freeform 24"/>
              <p:cNvSpPr>
                <a:spLocks/>
              </p:cNvSpPr>
              <p:nvPr/>
            </p:nvSpPr>
            <p:spPr bwMode="auto">
              <a:xfrm>
                <a:off x="2358" y="993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76" name="Group 25"/>
            <p:cNvGrpSpPr>
              <a:grpSpLocks/>
            </p:cNvGrpSpPr>
            <p:nvPr/>
          </p:nvGrpSpPr>
          <p:grpSpPr bwMode="auto">
            <a:xfrm>
              <a:off x="358" y="1190"/>
              <a:ext cx="2209" cy="44"/>
              <a:chOff x="352" y="1259"/>
              <a:chExt cx="2197" cy="45"/>
            </a:xfrm>
          </p:grpSpPr>
          <p:sp>
            <p:nvSpPr>
              <p:cNvPr id="298" name="Freeform 26"/>
              <p:cNvSpPr>
                <a:spLocks/>
              </p:cNvSpPr>
              <p:nvPr/>
            </p:nvSpPr>
            <p:spPr bwMode="auto">
              <a:xfrm>
                <a:off x="352" y="126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9" name="Freeform 27"/>
              <p:cNvSpPr>
                <a:spLocks/>
              </p:cNvSpPr>
              <p:nvPr/>
            </p:nvSpPr>
            <p:spPr bwMode="auto">
              <a:xfrm>
                <a:off x="753" y="125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0" name="Freeform 28"/>
              <p:cNvSpPr>
                <a:spLocks/>
              </p:cNvSpPr>
              <p:nvPr/>
            </p:nvSpPr>
            <p:spPr bwMode="auto">
              <a:xfrm>
                <a:off x="1154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1" name="Freeform 29"/>
              <p:cNvSpPr>
                <a:spLocks/>
              </p:cNvSpPr>
              <p:nvPr/>
            </p:nvSpPr>
            <p:spPr bwMode="auto">
              <a:xfrm>
                <a:off x="1555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2" name="Freeform 30"/>
              <p:cNvSpPr>
                <a:spLocks/>
              </p:cNvSpPr>
              <p:nvPr/>
            </p:nvSpPr>
            <p:spPr bwMode="auto">
              <a:xfrm>
                <a:off x="1959" y="125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03" name="Freeform 31"/>
              <p:cNvSpPr>
                <a:spLocks/>
              </p:cNvSpPr>
              <p:nvPr/>
            </p:nvSpPr>
            <p:spPr bwMode="auto">
              <a:xfrm>
                <a:off x="2358" y="125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77" name="Group 32"/>
            <p:cNvGrpSpPr>
              <a:grpSpLocks/>
            </p:cNvGrpSpPr>
            <p:nvPr/>
          </p:nvGrpSpPr>
          <p:grpSpPr bwMode="auto">
            <a:xfrm>
              <a:off x="358" y="1457"/>
              <a:ext cx="2209" cy="45"/>
              <a:chOff x="352" y="1525"/>
              <a:chExt cx="2197" cy="45"/>
            </a:xfrm>
          </p:grpSpPr>
          <p:sp>
            <p:nvSpPr>
              <p:cNvPr id="292" name="Freeform 33"/>
              <p:cNvSpPr>
                <a:spLocks/>
              </p:cNvSpPr>
              <p:nvPr/>
            </p:nvSpPr>
            <p:spPr bwMode="auto">
              <a:xfrm>
                <a:off x="352" y="1526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3" name="Freeform 34"/>
              <p:cNvSpPr>
                <a:spLocks/>
              </p:cNvSpPr>
              <p:nvPr/>
            </p:nvSpPr>
            <p:spPr bwMode="auto">
              <a:xfrm>
                <a:off x="753" y="1525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4" name="Freeform 35"/>
              <p:cNvSpPr>
                <a:spLocks/>
              </p:cNvSpPr>
              <p:nvPr/>
            </p:nvSpPr>
            <p:spPr bwMode="auto">
              <a:xfrm>
                <a:off x="1154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5" name="Freeform 36"/>
              <p:cNvSpPr>
                <a:spLocks/>
              </p:cNvSpPr>
              <p:nvPr/>
            </p:nvSpPr>
            <p:spPr bwMode="auto">
              <a:xfrm>
                <a:off x="1555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6" name="Freeform 37"/>
              <p:cNvSpPr>
                <a:spLocks/>
              </p:cNvSpPr>
              <p:nvPr/>
            </p:nvSpPr>
            <p:spPr bwMode="auto">
              <a:xfrm>
                <a:off x="1959" y="1525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7" name="Freeform 38"/>
              <p:cNvSpPr>
                <a:spLocks/>
              </p:cNvSpPr>
              <p:nvPr/>
            </p:nvSpPr>
            <p:spPr bwMode="auto">
              <a:xfrm>
                <a:off x="2358" y="152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78" name="Group 39"/>
            <p:cNvGrpSpPr>
              <a:grpSpLocks/>
            </p:cNvGrpSpPr>
            <p:nvPr/>
          </p:nvGrpSpPr>
          <p:grpSpPr bwMode="auto">
            <a:xfrm>
              <a:off x="358" y="1725"/>
              <a:ext cx="2209" cy="45"/>
              <a:chOff x="352" y="1799"/>
              <a:chExt cx="2197" cy="45"/>
            </a:xfrm>
          </p:grpSpPr>
          <p:sp>
            <p:nvSpPr>
              <p:cNvPr id="286" name="Freeform 40"/>
              <p:cNvSpPr>
                <a:spLocks/>
              </p:cNvSpPr>
              <p:nvPr/>
            </p:nvSpPr>
            <p:spPr bwMode="auto">
              <a:xfrm>
                <a:off x="352" y="1800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7" name="Freeform 41"/>
              <p:cNvSpPr>
                <a:spLocks/>
              </p:cNvSpPr>
              <p:nvPr/>
            </p:nvSpPr>
            <p:spPr bwMode="auto">
              <a:xfrm>
                <a:off x="753" y="1799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8" name="Freeform 42"/>
              <p:cNvSpPr>
                <a:spLocks/>
              </p:cNvSpPr>
              <p:nvPr/>
            </p:nvSpPr>
            <p:spPr bwMode="auto">
              <a:xfrm>
                <a:off x="1154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9" name="Freeform 43"/>
              <p:cNvSpPr>
                <a:spLocks/>
              </p:cNvSpPr>
              <p:nvPr/>
            </p:nvSpPr>
            <p:spPr bwMode="auto">
              <a:xfrm>
                <a:off x="1555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0" name="Freeform 44"/>
              <p:cNvSpPr>
                <a:spLocks/>
              </p:cNvSpPr>
              <p:nvPr/>
            </p:nvSpPr>
            <p:spPr bwMode="auto">
              <a:xfrm>
                <a:off x="1959" y="1799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91" name="Freeform 45"/>
              <p:cNvSpPr>
                <a:spLocks/>
              </p:cNvSpPr>
              <p:nvPr/>
            </p:nvSpPr>
            <p:spPr bwMode="auto">
              <a:xfrm>
                <a:off x="2358" y="1799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79" name="Group 46"/>
            <p:cNvGrpSpPr>
              <a:grpSpLocks/>
            </p:cNvGrpSpPr>
            <p:nvPr/>
          </p:nvGrpSpPr>
          <p:grpSpPr bwMode="auto">
            <a:xfrm>
              <a:off x="358" y="388"/>
              <a:ext cx="2209" cy="45"/>
              <a:chOff x="352" y="454"/>
              <a:chExt cx="2197" cy="45"/>
            </a:xfrm>
          </p:grpSpPr>
          <p:sp>
            <p:nvSpPr>
              <p:cNvPr id="280" name="Freeform 47"/>
              <p:cNvSpPr>
                <a:spLocks/>
              </p:cNvSpPr>
              <p:nvPr/>
            </p:nvSpPr>
            <p:spPr bwMode="auto">
              <a:xfrm>
                <a:off x="352" y="455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1" name="Freeform 48"/>
              <p:cNvSpPr>
                <a:spLocks/>
              </p:cNvSpPr>
              <p:nvPr/>
            </p:nvSpPr>
            <p:spPr bwMode="auto">
              <a:xfrm>
                <a:off x="753" y="454"/>
                <a:ext cx="192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2 w 633"/>
                  <a:gd name="T37" fmla="*/ 181 h 181"/>
                  <a:gd name="T38" fmla="*/ 568 w 633"/>
                  <a:gd name="T39" fmla="*/ 179 h 181"/>
                  <a:gd name="T40" fmla="*/ 584 w 633"/>
                  <a:gd name="T41" fmla="*/ 175 h 181"/>
                  <a:gd name="T42" fmla="*/ 598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8 w 633"/>
                  <a:gd name="T65" fmla="*/ 14 h 181"/>
                  <a:gd name="T66" fmla="*/ 584 w 633"/>
                  <a:gd name="T67" fmla="*/ 6 h 181"/>
                  <a:gd name="T68" fmla="*/ 568 w 633"/>
                  <a:gd name="T69" fmla="*/ 2 h 181"/>
                  <a:gd name="T70" fmla="*/ 552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2" y="181"/>
                    </a:lnTo>
                    <a:lnTo>
                      <a:pt x="568" y="179"/>
                    </a:lnTo>
                    <a:lnTo>
                      <a:pt x="584" y="175"/>
                    </a:lnTo>
                    <a:lnTo>
                      <a:pt x="598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8" y="14"/>
                    </a:lnTo>
                    <a:lnTo>
                      <a:pt x="584" y="6"/>
                    </a:lnTo>
                    <a:lnTo>
                      <a:pt x="568" y="2"/>
                    </a:lnTo>
                    <a:lnTo>
                      <a:pt x="552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2" name="Freeform 49"/>
              <p:cNvSpPr>
                <a:spLocks/>
              </p:cNvSpPr>
              <p:nvPr/>
            </p:nvSpPr>
            <p:spPr bwMode="auto">
              <a:xfrm>
                <a:off x="1154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3" name="Freeform 50"/>
              <p:cNvSpPr>
                <a:spLocks/>
              </p:cNvSpPr>
              <p:nvPr/>
            </p:nvSpPr>
            <p:spPr bwMode="auto">
              <a:xfrm>
                <a:off x="1555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4" name="Freeform 51"/>
              <p:cNvSpPr>
                <a:spLocks/>
              </p:cNvSpPr>
              <p:nvPr/>
            </p:nvSpPr>
            <p:spPr bwMode="auto">
              <a:xfrm>
                <a:off x="1959" y="454"/>
                <a:ext cx="189" cy="44"/>
              </a:xfrm>
              <a:custGeom>
                <a:avLst/>
                <a:gdLst>
                  <a:gd name="T0" fmla="*/ 81 w 633"/>
                  <a:gd name="T1" fmla="*/ 0 h 181"/>
                  <a:gd name="T2" fmla="*/ 65 w 633"/>
                  <a:gd name="T3" fmla="*/ 2 h 181"/>
                  <a:gd name="T4" fmla="*/ 49 w 633"/>
                  <a:gd name="T5" fmla="*/ 6 h 181"/>
                  <a:gd name="T6" fmla="*/ 35 w 633"/>
                  <a:gd name="T7" fmla="*/ 14 h 181"/>
                  <a:gd name="T8" fmla="*/ 23 w 633"/>
                  <a:gd name="T9" fmla="*/ 24 h 181"/>
                  <a:gd name="T10" fmla="*/ 13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3 w 633"/>
                  <a:gd name="T25" fmla="*/ 145 h 181"/>
                  <a:gd name="T26" fmla="*/ 23 w 633"/>
                  <a:gd name="T27" fmla="*/ 157 h 181"/>
                  <a:gd name="T28" fmla="*/ 35 w 633"/>
                  <a:gd name="T29" fmla="*/ 167 h 181"/>
                  <a:gd name="T30" fmla="*/ 49 w 633"/>
                  <a:gd name="T31" fmla="*/ 175 h 181"/>
                  <a:gd name="T32" fmla="*/ 65 w 633"/>
                  <a:gd name="T33" fmla="*/ 179 h 181"/>
                  <a:gd name="T34" fmla="*/ 81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1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1" y="0"/>
                    </a:moveTo>
                    <a:lnTo>
                      <a:pt x="65" y="2"/>
                    </a:lnTo>
                    <a:lnTo>
                      <a:pt x="49" y="6"/>
                    </a:lnTo>
                    <a:lnTo>
                      <a:pt x="35" y="14"/>
                    </a:lnTo>
                    <a:lnTo>
                      <a:pt x="23" y="24"/>
                    </a:lnTo>
                    <a:lnTo>
                      <a:pt x="13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3" y="145"/>
                    </a:lnTo>
                    <a:lnTo>
                      <a:pt x="23" y="157"/>
                    </a:lnTo>
                    <a:lnTo>
                      <a:pt x="35" y="167"/>
                    </a:lnTo>
                    <a:lnTo>
                      <a:pt x="49" y="175"/>
                    </a:lnTo>
                    <a:lnTo>
                      <a:pt x="65" y="179"/>
                    </a:lnTo>
                    <a:lnTo>
                      <a:pt x="81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85" name="Freeform 52"/>
              <p:cNvSpPr>
                <a:spLocks/>
              </p:cNvSpPr>
              <p:nvPr/>
            </p:nvSpPr>
            <p:spPr bwMode="auto">
              <a:xfrm>
                <a:off x="2358" y="454"/>
                <a:ext cx="191" cy="44"/>
              </a:xfrm>
              <a:custGeom>
                <a:avLst/>
                <a:gdLst>
                  <a:gd name="T0" fmla="*/ 82 w 633"/>
                  <a:gd name="T1" fmla="*/ 0 h 181"/>
                  <a:gd name="T2" fmla="*/ 66 w 633"/>
                  <a:gd name="T3" fmla="*/ 2 h 181"/>
                  <a:gd name="T4" fmla="*/ 50 w 633"/>
                  <a:gd name="T5" fmla="*/ 6 h 181"/>
                  <a:gd name="T6" fmla="*/ 36 w 633"/>
                  <a:gd name="T7" fmla="*/ 14 h 181"/>
                  <a:gd name="T8" fmla="*/ 24 w 633"/>
                  <a:gd name="T9" fmla="*/ 24 h 181"/>
                  <a:gd name="T10" fmla="*/ 14 w 633"/>
                  <a:gd name="T11" fmla="*/ 36 h 181"/>
                  <a:gd name="T12" fmla="*/ 6 w 633"/>
                  <a:gd name="T13" fmla="*/ 49 h 181"/>
                  <a:gd name="T14" fmla="*/ 2 w 633"/>
                  <a:gd name="T15" fmla="*/ 65 h 181"/>
                  <a:gd name="T16" fmla="*/ 0 w 633"/>
                  <a:gd name="T17" fmla="*/ 81 h 181"/>
                  <a:gd name="T18" fmla="*/ 0 w 633"/>
                  <a:gd name="T19" fmla="*/ 99 h 181"/>
                  <a:gd name="T20" fmla="*/ 2 w 633"/>
                  <a:gd name="T21" fmla="*/ 115 h 181"/>
                  <a:gd name="T22" fmla="*/ 6 w 633"/>
                  <a:gd name="T23" fmla="*/ 131 h 181"/>
                  <a:gd name="T24" fmla="*/ 14 w 633"/>
                  <a:gd name="T25" fmla="*/ 145 h 181"/>
                  <a:gd name="T26" fmla="*/ 24 w 633"/>
                  <a:gd name="T27" fmla="*/ 157 h 181"/>
                  <a:gd name="T28" fmla="*/ 36 w 633"/>
                  <a:gd name="T29" fmla="*/ 167 h 181"/>
                  <a:gd name="T30" fmla="*/ 50 w 633"/>
                  <a:gd name="T31" fmla="*/ 175 h 181"/>
                  <a:gd name="T32" fmla="*/ 66 w 633"/>
                  <a:gd name="T33" fmla="*/ 179 h 181"/>
                  <a:gd name="T34" fmla="*/ 82 w 633"/>
                  <a:gd name="T35" fmla="*/ 181 h 181"/>
                  <a:gd name="T36" fmla="*/ 551 w 633"/>
                  <a:gd name="T37" fmla="*/ 181 h 181"/>
                  <a:gd name="T38" fmla="*/ 567 w 633"/>
                  <a:gd name="T39" fmla="*/ 179 h 181"/>
                  <a:gd name="T40" fmla="*/ 583 w 633"/>
                  <a:gd name="T41" fmla="*/ 175 h 181"/>
                  <a:gd name="T42" fmla="*/ 597 w 633"/>
                  <a:gd name="T43" fmla="*/ 167 h 181"/>
                  <a:gd name="T44" fmla="*/ 609 w 633"/>
                  <a:gd name="T45" fmla="*/ 157 h 181"/>
                  <a:gd name="T46" fmla="*/ 619 w 633"/>
                  <a:gd name="T47" fmla="*/ 145 h 181"/>
                  <a:gd name="T48" fmla="*/ 627 w 633"/>
                  <a:gd name="T49" fmla="*/ 131 h 181"/>
                  <a:gd name="T50" fmla="*/ 631 w 633"/>
                  <a:gd name="T51" fmla="*/ 115 h 181"/>
                  <a:gd name="T52" fmla="*/ 633 w 633"/>
                  <a:gd name="T53" fmla="*/ 99 h 181"/>
                  <a:gd name="T54" fmla="*/ 633 w 633"/>
                  <a:gd name="T55" fmla="*/ 81 h 181"/>
                  <a:gd name="T56" fmla="*/ 631 w 633"/>
                  <a:gd name="T57" fmla="*/ 65 h 181"/>
                  <a:gd name="T58" fmla="*/ 627 w 633"/>
                  <a:gd name="T59" fmla="*/ 49 h 181"/>
                  <a:gd name="T60" fmla="*/ 619 w 633"/>
                  <a:gd name="T61" fmla="*/ 36 h 181"/>
                  <a:gd name="T62" fmla="*/ 609 w 633"/>
                  <a:gd name="T63" fmla="*/ 24 h 181"/>
                  <a:gd name="T64" fmla="*/ 597 w 633"/>
                  <a:gd name="T65" fmla="*/ 14 h 181"/>
                  <a:gd name="T66" fmla="*/ 583 w 633"/>
                  <a:gd name="T67" fmla="*/ 6 h 181"/>
                  <a:gd name="T68" fmla="*/ 567 w 633"/>
                  <a:gd name="T69" fmla="*/ 2 h 181"/>
                  <a:gd name="T70" fmla="*/ 551 w 633"/>
                  <a:gd name="T71" fmla="*/ 0 h 181"/>
                  <a:gd name="T72" fmla="*/ 82 w 633"/>
                  <a:gd name="T73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33" h="181">
                    <a:moveTo>
                      <a:pt x="82" y="0"/>
                    </a:moveTo>
                    <a:lnTo>
                      <a:pt x="66" y="2"/>
                    </a:lnTo>
                    <a:lnTo>
                      <a:pt x="50" y="6"/>
                    </a:lnTo>
                    <a:lnTo>
                      <a:pt x="36" y="14"/>
                    </a:lnTo>
                    <a:lnTo>
                      <a:pt x="24" y="24"/>
                    </a:lnTo>
                    <a:lnTo>
                      <a:pt x="14" y="36"/>
                    </a:lnTo>
                    <a:lnTo>
                      <a:pt x="6" y="49"/>
                    </a:lnTo>
                    <a:lnTo>
                      <a:pt x="2" y="65"/>
                    </a:lnTo>
                    <a:lnTo>
                      <a:pt x="0" y="81"/>
                    </a:lnTo>
                    <a:lnTo>
                      <a:pt x="0" y="99"/>
                    </a:lnTo>
                    <a:lnTo>
                      <a:pt x="2" y="115"/>
                    </a:lnTo>
                    <a:lnTo>
                      <a:pt x="6" y="131"/>
                    </a:lnTo>
                    <a:lnTo>
                      <a:pt x="14" y="145"/>
                    </a:lnTo>
                    <a:lnTo>
                      <a:pt x="24" y="157"/>
                    </a:lnTo>
                    <a:lnTo>
                      <a:pt x="36" y="167"/>
                    </a:lnTo>
                    <a:lnTo>
                      <a:pt x="50" y="175"/>
                    </a:lnTo>
                    <a:lnTo>
                      <a:pt x="66" y="179"/>
                    </a:lnTo>
                    <a:lnTo>
                      <a:pt x="82" y="181"/>
                    </a:lnTo>
                    <a:lnTo>
                      <a:pt x="551" y="181"/>
                    </a:lnTo>
                    <a:lnTo>
                      <a:pt x="567" y="179"/>
                    </a:lnTo>
                    <a:lnTo>
                      <a:pt x="583" y="175"/>
                    </a:lnTo>
                    <a:lnTo>
                      <a:pt x="597" y="167"/>
                    </a:lnTo>
                    <a:lnTo>
                      <a:pt x="609" y="157"/>
                    </a:lnTo>
                    <a:lnTo>
                      <a:pt x="619" y="145"/>
                    </a:lnTo>
                    <a:lnTo>
                      <a:pt x="627" y="131"/>
                    </a:lnTo>
                    <a:lnTo>
                      <a:pt x="631" y="115"/>
                    </a:lnTo>
                    <a:lnTo>
                      <a:pt x="633" y="99"/>
                    </a:lnTo>
                    <a:lnTo>
                      <a:pt x="633" y="81"/>
                    </a:lnTo>
                    <a:lnTo>
                      <a:pt x="631" y="65"/>
                    </a:lnTo>
                    <a:lnTo>
                      <a:pt x="627" y="49"/>
                    </a:lnTo>
                    <a:lnTo>
                      <a:pt x="619" y="36"/>
                    </a:lnTo>
                    <a:lnTo>
                      <a:pt x="609" y="24"/>
                    </a:lnTo>
                    <a:lnTo>
                      <a:pt x="597" y="14"/>
                    </a:lnTo>
                    <a:lnTo>
                      <a:pt x="583" y="6"/>
                    </a:lnTo>
                    <a:lnTo>
                      <a:pt x="567" y="2"/>
                    </a:lnTo>
                    <a:lnTo>
                      <a:pt x="551" y="0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>
                  <a:solidFill>
                    <a:srgbClr val="000000"/>
                  </a:solidFill>
                </a:endParaRPr>
              </a:p>
            </p:txBody>
          </p:sp>
        </p:grpSp>
      </p:grpSp>
      <p:graphicFrame>
        <p:nvGraphicFramePr>
          <p:cNvPr id="316" name="Group 412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44203467"/>
              </p:ext>
            </p:extLst>
          </p:nvPr>
        </p:nvGraphicFramePr>
        <p:xfrm>
          <a:off x="5505450" y="3906589"/>
          <a:ext cx="3822700" cy="2546353"/>
        </p:xfrm>
        <a:graphic>
          <a:graphicData uri="http://schemas.openxmlformats.org/drawingml/2006/table">
            <a:tbl>
              <a:tblPr/>
              <a:tblGrid>
                <a:gridCol w="631825"/>
                <a:gridCol w="638175"/>
                <a:gridCol w="657225"/>
                <a:gridCol w="628650"/>
                <a:gridCol w="647700"/>
                <a:gridCol w="619125"/>
              </a:tblGrid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①111-1111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②222-2222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③333-3333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④444-4444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⑤555-5555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⑥666-6666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⑦777-7777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⑧888-8888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⑨999-9999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⑩000-0000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19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27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28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29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30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31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32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33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34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35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ja-JP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ＭＳ Ｐゴシック" pitchFamily="50" charset="-128"/>
                        </a:rPr>
                        <a:t>36</a:t>
                      </a:r>
                    </a:p>
                  </a:txBody>
                  <a:tcPr marL="0" marR="9000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" name="Text Box 4129"/>
          <p:cNvSpPr txBox="1">
            <a:spLocks noChangeArrowheads="1"/>
          </p:cNvSpPr>
          <p:nvPr/>
        </p:nvSpPr>
        <p:spPr bwMode="auto">
          <a:xfrm>
            <a:off x="3316288" y="3289300"/>
            <a:ext cx="330358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ja-JP" altLang="en-US" sz="1000" b="1" dirty="0">
                <a:solidFill>
                  <a:srgbClr val="0000FF"/>
                </a:solidFill>
              </a:rPr>
              <a:t>電番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入力</a:t>
            </a:r>
            <a:r>
              <a:rPr lang="ja-JP" altLang="en-US" sz="1000" b="1" dirty="0">
                <a:solidFill>
                  <a:srgbClr val="0000FF"/>
                </a:solidFill>
              </a:rPr>
              <a:t>は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１枚</a:t>
            </a:r>
            <a:r>
              <a:rPr lang="ja-JP" altLang="en-US" sz="1000" b="1" dirty="0">
                <a:solidFill>
                  <a:srgbClr val="0000FF"/>
                </a:solidFill>
              </a:rPr>
              <a:t>づつ</a:t>
            </a:r>
            <a:r>
              <a:rPr lang="ja-JP" altLang="en-US" sz="1000" b="1" dirty="0" smtClean="0">
                <a:solidFill>
                  <a:srgbClr val="0000FF"/>
                </a:solidFill>
              </a:rPr>
              <a:t>分割されてます</a:t>
            </a:r>
            <a:endParaRPr lang="ja-JP" altLang="en-US" sz="10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685926"/>
      </p:ext>
    </p:extLst>
  </p:cSld>
  <p:clrMapOvr>
    <a:masterClrMapping/>
  </p:clrMapOvr>
</p:sld>
</file>

<file path=ppt/theme/theme1.xml><?xml version="1.0" encoding="utf-8"?>
<a:theme xmlns:a="http://schemas.openxmlformats.org/drawingml/2006/main" name="示名条（オレンジ)">
  <a:themeElements>
    <a:clrScheme name="示名条（オレンジ)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示名条（オレンジ)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示名条（オレンジ)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示名条（オレンジ)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示名条（オレンジ)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示名条（オレンジ)">
  <a:themeElements>
    <a:clrScheme name="示名条（オレンジ)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示名条（オレンジ)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示名条（オレンジ)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示名条（オレンジ)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示名条（オレンジ)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示名条（オレンジ)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C:\WINDOWS\ﾃﾞｽｸﾄｯﾌﾟ\示名条（オレンジ).pot</Template>
  <TotalTime>1709</TotalTime>
  <Words>469</Words>
  <Application>Microsoft Office PowerPoint</Application>
  <PresentationFormat>A4 210 x 297 mm</PresentationFormat>
  <Paragraphs>327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8" baseType="lpstr">
      <vt:lpstr>示名条（オレンジ)</vt:lpstr>
      <vt:lpstr>1_示名条（オレンジ)</vt:lpstr>
      <vt:lpstr>スライド 1</vt:lpstr>
      <vt:lpstr>スライド 2</vt:lpstr>
      <vt:lpstr>スライド 3</vt:lpstr>
      <vt:lpstr>スライド 4</vt:lpstr>
      <vt:lpstr>スライド 5</vt:lpstr>
      <vt:lpstr>スライド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lastModifiedBy>作業用</cp:lastModifiedBy>
  <cp:revision>146</cp:revision>
  <cp:lastPrinted>2014-07-07T06:36:01Z</cp:lastPrinted>
  <dcterms:created xsi:type="dcterms:W3CDTF">2001-04-14T23:24:47Z</dcterms:created>
  <dcterms:modified xsi:type="dcterms:W3CDTF">2015-02-25T02:31:13Z</dcterms:modified>
</cp:coreProperties>
</file>